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93" r:id="rId3"/>
    <p:sldId id="294" r:id="rId4"/>
    <p:sldId id="295" r:id="rId5"/>
    <p:sldId id="300" r:id="rId6"/>
    <p:sldId id="296" r:id="rId7"/>
    <p:sldId id="301" r:id="rId8"/>
    <p:sldId id="297" r:id="rId9"/>
    <p:sldId id="298" r:id="rId10"/>
    <p:sldId id="302" r:id="rId11"/>
    <p:sldId id="303" r:id="rId12"/>
    <p:sldId id="299" r:id="rId13"/>
  </p:sldIdLst>
  <p:sldSz cx="12192000" cy="6858000"/>
  <p:notesSz cx="9388475" cy="7102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 varScale="1">
        <p:scale>
          <a:sx n="93" d="100"/>
          <a:sy n="93" d="100"/>
        </p:scale>
        <p:origin x="72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02T19:11:24.476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5701 6827 168 0,'0'9'66'0,"0"-9"-52"0,0 7 12 0,3-7 1 16,-3 0 2-16,0 3 5 16,0-3-6-16,0 6 0 15,-3-3-15-15,-1 4 3 0,1-4 4 16,-1-3 2 0,1 6 2-16,-1-6-5 0,1-6 1 15,-1-4-7-15,4 1 0 16,0-13-4-16,0-6 2 15,0-13 0-15,4-12 1 16,-1-7-4-16,4-6-3 16,0 3-2-16,4-9 0 15,3-9-2-15,0-1 2 16,0 10-2-16,7 13 2 16,-3 12-4-16,0 9 0 0,-1 13 1 15,1 6 0-15,0 10 0 16,-1 9 0-16,-3 9 0 15,4 10 0-15,-7 6 0 16,6 6 2-16,-3 4-1 16,4-1 2-16,0-5 0 15,-1-1 1-15,4 0-7 16,-3-3 0-16,3-6 1 16,0-7 3-16,1-8 0 15,-1-11-1-15,11-12-2 16,-15-9 1-16,4 0 1 15,-3 3 2-15,-4 6-1 16,0 19-1-16,-3 10 1 0,-1 8-1 16,1 17 0-16,-4 2 0 15,-3 4-3-15,-1 3 2 16,4 6 1-16,0 4 0 16,0 5 0-16,-3-6 0 15,-1 4 0-15,4-7 2 16,0-3-21-16,-3 0-7 15,3-3-16-15,0-9-4 16,0-10-10-16,4-10-3 16,3-8-67-1</inkml:trace>
  <inkml:trace contextRef="#ctx0" brushRef="#br0" timeOffset="376.057">6710 6266 296 0,'-14'0'110'0,"14"0"-86"0,3 0 16 16,-3 0 17 0,7-7-17-16,4 1-14 0,3-3-9 15,4-1-10-15,10-5-5 0,-3 5-1 16,6-2 1-16,8 6 1 15,0 2-8-15,-7 8-4 16,-1 2-48-16,-2 6-22 16,-12-2-73-1</inkml:trace>
  <inkml:trace contextRef="#ctx0" brushRef="#br0" timeOffset="601.387">6745 6586 340 0,'-3'9'126'0,"6"-9"-98"0,4-9 8 15,0-1-5-15,11-6-11 16,0-5-1-16,10-1-11 16,7 0-3-16,0 3-3 15,4 3-2-15,-4 4 3 0,-3 5-18 16,3 4-4-16,-10 3-33 15,3 0-14-15,-7 3-80 16</inkml:trace>
  <inkml:trace contextRef="#ctx0" brushRef="#br0" timeOffset="826.667">7267 5636 212 0,'-7'-26'82'0,"7"14"-64"0,0-7 20 0,0 10 5 0,0-1-2 15,0 4 2-15</inkml:trace>
  <inkml:trace contextRef="#ctx0" brushRef="#br0" timeOffset="1019.849">7267 5554 530 0,'11'25'39'0,"-8"6"-3"0,8 10-12 15,7 6-5-15,-1 7-3 16,4 18 3-16,4 25-11 16,10 6-2-16,-10-2-4 15,3 12-2-15,0-1-2 16,-3-11-1-16,0-20-1 15,-4-18 3-15,-3-7-11 16,-4-18-4-16,-4-10-23 16,1-9-10-16,-4-6-34 0,0-10-14 15,-7-3-37 1</inkml:trace>
  <inkml:trace contextRef="#ctx0" brushRef="#br0" timeOffset="1920.521">6749 5601 208 0,'-11'9'79'0,"11"-5"-61"0,-3 2 15 0,3-3 3 15,0 0-3-15,0 0 1 0,0 0-2 16,0 4 0-16,0-4-17 16,3 0 9-16,1 0 5 0,3-3-2 15,3 0-1-15,8 0-8 16,-4 0-1-16,7 0-4 16,7 0 0-16,4 0-5 15,3 0 0-15,-6 0-5 16,2 0-2-16,-2 0 4 15,-5-3 1-15,-3 0 4 16,-6 0 1-16,-5-4 1 16,-3 1 0-16,-7-3-4 15,-3-1-3-15,-8 1-2 0,-7-1-3 16,-6 1 1 0,-4 3 1-16,-4-4-1 0,-3 10-1 15,3 0-2-15,4 0 1 16,-1 10-1-16,8 2 0 15,4 1 0-15,6-1 0 16,0 1 0-16,1-4-2 16,10-2 0-16,3-4 3 15,8-6-13-15,-4-4-4 16,11-2-50-16,3 0-20 16,3 9-94-1</inkml:trace>
  <inkml:trace contextRef="#ctx0" brushRef="#br0" timeOffset="3258.228">9500 5745 316 0,'0'7'121'0,"7"-11"-95"0,4-5 9 16,0 3-1-16,-1-7-16 15,8 1 0-15,3-7-8 16,4 0-2-16,3 6-4 15,0 1-5-15,0 3 0 0,1 5-26 16,-5 8-9-16,-6 2-66 16,-4 9-26-16,-7-2 13 15</inkml:trace>
  <inkml:trace contextRef="#ctx0" brushRef="#br0" timeOffset="3437.705">9578 6012 320 0,'-14'34'121'0,"14"-24"-95"0,0-1 9 0,3-9-1 16,4 0-11-16,4-9 1 16,3-1-11-16,11-9-5 15,7-2-5-15,6 2-3 0,5 0 1 16,-1 0-4-16,0 10 0 16,-3-1-36-16,0 1-14 15,0 3-101 1</inkml:trace>
  <inkml:trace contextRef="#ctx0" brushRef="#br0" timeOffset="4052.172">10037 5269 240 0,'-11'-19'90'0,"11"6"-70"0,3-9 15 16,1 10 2-16,0-7 1 15,3-6 2-15,0 3-9 0,3-9-2 16,4 2-16-16,8 1 5 0,6 3 3 15,7 9 6-15,7 1 4 16,8 8-6-16,-1 7-3 16,-3 10 1-16,-4 9 0 15,-3 15-4-15,-7 10 1 16,-7 9-7-16,-4-2 0 16,-7-1-6-16,-7 3 1 15,-4 7-7-15,-3 9-1 16,-7 6 0-16,-3-6 2 15,-4 3 1-15,0-6 3 16,-1-4-5-16,1-2-3 16,0 6 1-16,4-10 0 15,3-5 1-15,3-11 0 0,8-12 0 16,6-2 0-16,4-17 2 16,7-9 1-16,8-13 1 15,13-9 0-15,14 4-2 16,8-4 1-16,-4 0 0 15,0 3 1-15,-7 0-5 16,-7 3 1-16,-8 4-18 16,-6-4-8-16,-4 7-24 15,-6 3-11-15,-5-1-7 16,-6 4-3-16,-4 3-25 16,-4 6-9-16,1 4-28 15</inkml:trace>
  <inkml:trace contextRef="#ctx0" brushRef="#br0" timeOffset="6934.587">8594 5284 212 0,'-18'-9'79'0,"11"0"-61"0,-4-13 8 0,8 3-1 16,-4-6-4-16,3-7-1 16,-3 10 1-16,4-3 1 15,-1 10-12-15,4-1 1 0,0 7 2 16,4 2 4-16,3 10 4 16,3 10 2-16,4 15 1 15,4 19-5-15,3 3 1 0,4 10-2 16,3 18 0-1,7 23-7-15,-3-4-2 0,0-6 1 16,-4 3 1-16,-3 3-3 16,0 0 0-16,-4-12-3 15,-4-16 2-15,1-6-4 16,-4-13 0-16,-3-9 1 16,-4-7 0-16,0-9-2 15,-4-6 1-15,1 0 0 16,-4-10 3-16,0 7-1 15,0-7 2-15,0-3-2 16,0 1 0-16,3-4-6 16,4 0 1-16,4-3 2 0,3-3 1 15,4-3-4 1,3-7-1-16,4-9 1 0,-1 0 2 16,5-19 0-16,-1-9-1 15,0-9 5-15,-7 9 4 16,-10-1-1-16,-8 4 1 15,-6 7-5-15,-8 2-3 16,-3 10 0-16,-7 6-1 16,-11 9 0-16,-10 4 0 15,-8 9-3-15,-2 0 0 16,2 0-34-16,8-3-15 16,7 0-33-16,10-7-12 15,14-6-71 1</inkml:trace>
  <inkml:trace contextRef="#ctx0" brushRef="#br0" timeOffset="10287.52">23982 8708 184 0,'-4'0'71'0,"4"0"-55"0,4-3 4 0,-4 3 0 15,0 0-1-15,0 0 3 16,0 0-3-16,0 0 0 16,0 0-10-16,0 0 1 0,3-3 3 15,-3 3-3-15,4-3 0 16,-1 0-4-16,4 0 1 16,-3-1-2-16,3-2 0 15,0 0-1-15,0-3 2 16,0-1 1-16,-3 1 3 15,-1 6 1-15,-3-7 1 16,0 1 2-16,-3-1 2 0,-1 1-5 16,-3 0 1-16,0 2-3 15,0 1 0-15,0 0-5 16,0 6-1-16,0 0 3 16,0 6 1-16,0-3-3 15,3 10-1-15,1-4-3 16,-1 7-1-16,4-4 1 15,0 4 0-15,0-3 0 16,7-1 2-16,0-3-1 16,4 1-1-16,-1-4 1 15,8-3-1-15,-4 0 0 16,4-6 0-16,-4 3 2 16,0-12 1-16,0-1 1 0,-3-21 0 15,-4 12-2-15,-4-13-2 16,-3 7 3-16,-7-3 0 15,0 2-1-15,-7 8 1 16,4-1 0-16,-8 3 3 16,4 3 6-16,-4 16 2 15,4 0-7-15,0 25-2 16,0-3-3-16,3 19 1 16,1-3 0-16,6 5 1 15,1-8-2-15,3 3-2 16,0-7 3-16,10-6 0 15,1-6-4-15,13-7 1 16,-2-2 0-16,9-10 0 16,-6 0 0-16,7-10 2 15,-7 7-1-15,-1-22 2 0,-3 3-2 16,-3-19-1-16,-4 7 1 16,-14-7 1-16,0 7-1 15,-14-1 2-15,3 7-2 16,-10 6 2-16,4 3 2 15,-12 13 4-15,8 3-2 16,-3 22 1-16,2-4-5 16,1 23 0-16,4-10-3 15,6 16-3-15,0-9 2 16,8-1 2-16,-1-6-2 16,11-3 0-16,0-3-1 15,11-9-2-15,-4-4 5 0,11-12 3 16,-4 3 1-16,7-16 0 15,-7 1-3-15,1-23 1 16,-5 7-2 0,-10-7 2-16,0 7 0 0,-17-7 3 15,3 10-1-15,-14 6 2 16,3 0-6-16,-10 13-3 16,7-1 1-16,-4 23 2 15,-7 15 0-15,11 0-1 16,3-6 1-16,4 13-1 15,0-7-3-15,11 6 2 16,-1-5 1-16,11-4 2 16,-3-3-3-16,10-7 0 0,0-2 1 15,11-7 0 1,-4 0 0-16,7-9 2 0,-7 0 1 16,4-9 1-16,-8-1-5 15,-2-15 1-15,-5 6 0 16,-13-13 2-16,-12-5-1 15,1 11 2-15,0 1 0 16,-7 16 1-16,-7 5-5 16,10 14 1-16,4-4 0 15,0 25 0-15,0-6 0 16,3 16 2-16,1-10-3 16,6 12 0-16,1-8-1 15,6 2 0-15,-3-5 0 0,14-7 0 16,-3-4 2-16,14-11 2 15,-4-1-1-15,7-9-1 16,-7 0 3-16,4-13 0 16,-4 3-1-16,-3-15-2 15,-4 9 1-15,-11-9 1 16,1 0-1-16,-15-7 2 16,-10-5-2-16,-4 11-1 15,1 14 1-15,6 15 1 16,4 0-1-16,0 19-1 15,0-4 1-15,0 20 1 16,3-7-3-16,4 10 0 16,3-7-1-16,8 3 0 15,-4-5 0-15,14-7 0 16,0-4 2-16,11-8 0 0,-4-4 0 16,7-9 0-16,-3 0 0 15,0-13 2-15,-4 4-1 16,-4-10-1-16,-2 3 3 15,-8-16 0-15,0 13-1 16,-18-18 1-16,-14-7-2 16,-3 15 2-16,0 17-2 15,7 15 2-15,3 0 0 16,1 18 1-16,2-5-5 16,1 15-1-16,4-9 1 15,3 6 2-15,0-3-2 0,10-3-2 16,-3-7 2-16,11 4 2 15,-1-3-2-15,4-4 0 16,-3-3-23 0,0-3-12-16,-4 1-21 0,0-4-9 15,0 0-16-15,0-7-6 16,0 1-69 0</inkml:trace>
  <inkml:trace contextRef="#ctx0" brushRef="#br0" timeOffset="13136.259">24765 9295 216 0,'-7'0'82'0,"7"0"-64"0,0 6 4 0,0-6-1 16,0 0-7-16,0 0 0 15,3 3-6-15,1-3 0 16,0 9-5-16,-1-2 0 0,1 2 1 15,-1-3-2-15,4 1 1 16,0-1 0-16,0 0 3 16,0-3 1-16,0-3 1 15,0 0-4-15,1-3-3 16,-1 3 4-16,0-6 1 16,0 0 2-16,-4-4 0 0,1 4 7 15,-8-7 2-15,4 4 0 16,-7 0 0-16,0-1-3 15,-3 1-1-15,-1 3-5 16,-3-1-3-16,3 4 2 16,1 3 0-16,-1 0-1 15,4 6-1-15,0-2-3 16,7 8 1-16,0-2-2 16,3 2-1-16,1 4 1 15,7-4-1-15,-1 1-3 16,8-7 2-16,-4-3 1 15,4-6 2-15,-4 0-1 16,3-6 2-16,-3 2-2 16,-3-12 2-16,0 10-2 15,-8-10 2-15,1 4 0 0,-8-7 3 16,1 3 1-16,-8-3 3 16,0 3-5-16,-6 6-1 15,3-2 2-15,-4 21 1 16,0-6-1-16,1 13-1 15,3-4-3-15,0 16 1 16,3-6-2-16,7 9-1 16,1-6-2-16,10 0 1 15,-4 3 1-15,12-6 2 16,-5-3-1-16,8-10-1 16,-4 0 1-16,4-9-1 0,-4 0 0 15,0-7 2 1,0 1-1-16,-4-7 2 0,-2 4-2 15,-5-7 2 1,-3 7 0-16,-3-4 1 16,-1 3-5-16,-10 4 1 0,3-1 2 15,-6 7 1-15,-1 3-4 16,-3 10 1-16,3-4 0 16,1 13 2-16,2-3 1 15,5 18 1-15,3-6-5 16,7 7 1-16,0-7 0 15,10-6 0-15,1-3 2 16,7-13 1-16,-4 0-4 16,3-12 1-16,1 0 2 15,0-13 1-15,-4 6-1 0,-4-12-2 16,1 10 1-16,-8-7-1 16,1 3 2-16,-11-3 3 15,3 3 0-15,-13 0 2 16,3 4-2-16,-7 5 0 15,3 4 1-15,-3 9 1 16,3 0-3-16,0 10-3 16,4-1-3-16,7 7 1 15,0 3-1-15,14 3 0 16,-3-3 0-16,10-6 0 16,0-4 2-16,4-5 2 15,-1-4-1-15,1-3-1 0,-4-3 3 16,-3-4 0-16,-4 1-1 15,-4 0 1-15,1-1-46 16,-4 7-21-16,0 0-44 16,3 0-20-16,1 0-25 15</inkml:trace>
  <inkml:trace contextRef="#ctx0" brushRef="#br0" timeOffset="14186.271">25425 9900 208 0,'-11'12'77'0,"11"-12"-60"0,-3 19 8 15,3-13 2-15,0 4-12 16,0-7-1-16,3 16-4 16,1-7-1-16,3 1-5 15,-4-1 2-15,8-2 0 0,-1-4 4 0,5-6 4 16,-1 0-4-16,3-12 2 16,-3 2-1-16,0-9 1 15,-3 4 2-15,-4-10 4 16,0 6-4-16,-10 0 2 15,-1 0 2-15,-6 3 3 16,2 1-7-16,-6 5-3 16,4 1 0-16,-4 6 0 15,3 3-3-15,1 12-3 16,-1-2 2-16,4 15 0 16,0-3-3-16,3 6-1 15,1-6-1-15,3 6-2 16,0-6 1-16,10-6-1 0,-3-4-3 15,11-5 2-15,0-1 1 16,6-9 0-16,-2 3 0 16,-1-13 0-16,-4 1 0 15,-3-13 2-15,-3 6-1 16,-11-9 2-16,0 9 7 16,-14-6 5-16,3 6-3 15,-10 0 1-15,4 3-4 16,-5 7 0-16,5 0 1 15,-1 18 4-15,4 3-6 16,3 17-2-16,1-4-3 16,6 6-3-16,1-3-2 15,6 4 1-15,1-7-1 16,13-10 0-16,-2-2 2 0,13-16 0 16,-7 0-3-16,7-19 0 15,-7 3 4-15,-3-9 1 16,-4 6 4-16,-7 3 1 15,0 3 3-15,-10 7 1 16,-1 3-5-16,-6 12-4 16,3-3-4-16,-4 10 1 15,4-4-17-15,0 0-5 16,3-5-29-16,4 5-11 16,0-9-29-16,11 9-10 15,-4 4-51 1</inkml:trace>
  <inkml:trace contextRef="#ctx0" brushRef="#br0" timeOffset="15568.331">26197 10627 200 0,'-3'0'77'0,"3"0"-60"0,0 0 10 16,0 0 4-16,0 0-13 16,0 0-2-16,0 0-3 15,0 0-1-15,3 0-6 16,1 0 0-16,3 0 1 0,-4 0-1 15,4 0 1-15,-3 0 0 16,3-3 3-16,-3 3-1 16,-1-3 0-16,1 0 1 15,-1 0 1-15,1 0 1 16,-1-4 2-16,1-2-1 0,-4 6 0 16,0-4 4-16,0 7 1 15,0-3-3-15,-4 3 1 16,1 0-5-16,-1 3-1 15,1-3-4-15,-1 10-1 16,1-4-1-16,-1 4 0 16,4-4-2-16,0 6 1 15,0-2 0-15,4 5 1 16,-1-2-5-16,4 0 1 16,0-1 0-16,4-3 0 15,-4-2-3-15,3-4 0 16,-3-3 4-16,4 0 1 15,-4 0-3-15,0-3 1 16,-3-4 0-16,-1-5 2 16,-3 3 1-16,-3-7 1 0,3 3 6 15,-7 1 6-15,0-1-4 16,-11 1 1-16,4 2-4 16,-4 7 2-16,4-3 0 15,-4 15 1-15,4-2-6 16,0 8-2-16,4-2-2 15,-1 9-2-15,4-3-2 16,7 2 1-16,0-2 1 16,11 0 2-16,-1-3-1 15,4-10-1-15,0 0-2 16,1-12 1-16,-1 3 1 16,-4-13 0-16,1 4 0 0,-4-7 2 15,0 6-1 1,-7-2 2-16,0-1 2 0,-11 0 2 15,4 4 1 1,-10 2 2-16,3 1-3 0,-8 9 1 16,5 0-5-16,-1 9-2 15,4 1 0-15,3 9 1 16,4-4-1-16,7 4-1 16,0-3 1-16,7-4-1 15,0-2-3-15,8-4 2 16,-1-6-1-16,3-9 0 15,-3-1 2-15,1-9 2 16,-5 4 1-16,-3-7 1 0,0 3 0 16,-7-6 2-16,0 3-1 15,-10 3 2-15,3 0 0 16,-4 16 3-16,0-3-5 16,1 15-3-16,3-2-1 15,0 5 1-15,0 4-3 16,7-4 0-16,0 4 1 15,3-4 0-15,1 1-3 16,3-4 2-16,-4-2-1 16,4-4-2-16,-3 0-2 15,-1-6-1-15,1 3-29 16,-1-6-12-16,-3 2-26 16,0-2-9-16,0 0-61 15,-3-10-27-15,-1 4 41 16</inkml:trace>
  <inkml:trace contextRef="#ctx0" brushRef="#br0" timeOffset="19860.399">24730 9122 184 0,'3'-3'71'0,"1"6"-55"0,6 3 11 16,1 1 0-16,3-1-2 15,7 13 0-15,7 9-1 0,8 16 0 16,17 16-13-16,14 18 0 0,7-3 0 16,3 4-4-16,-3 8 1 15,8 20-5-15,6-4-2 16,0-12-3-1,-7 3 1-15,-7-9-1 0,-10-3 0 16,-4-1 2-16,-7-18 2 16,-8-4-1-16,-9-18-1 15,-12-16 5-15,-6-6 1 16,-11-19 2-16,-10-9 0 16,-8-10-4-16,-7-6-1 15,-6-13 3-15,-19-6 3 16,-20-6-2-16,-18-35-2 0,-4-6-2 15,-17-9 0-15,-15-19-2 16,8-10 2-16,14 10-2 16,14 13 2-16,14 27-2 15,14 17 2-15,14 11 4 16,11 11 4-16,13 21 0 16,12 9 1-16,14 17-6 15,13 15-2-15,22 28 4 16,18 16 3-16,10 9-9 15,0 3 0-15,10 29-2 16,15 6 0-16,0-13 2 16,-11-3 3-16,-7-6-7 15,-10-3 0-15,-8-13 0 0,-13-15 3 16,-11-19-2-16,-8-7-2 16,-13-15-1-16,-7-16 3 15,-8-12-5-15,-6-7 2 16,-5-6-22-16,-2 3-11 15,-1-3-29-15,1 3-13 16,3-2-51 0</inkml:trace>
  <inkml:trace contextRef="#ctx0" brushRef="#br0" timeOffset="20866.065">26331 10718 220 0,'-3'-6'82'0,"3"6"-64"0,3 9 11 16,4 1-1-16,8 9-3 15,6 9 0-15,10 19-3 16,15 12-2-16,11 1-10 15,3 9-4-15,3 6 0 0,8 16-3 16,13 3-2-16,5-9 0 16,-5 6 1-16,-6-7-3 15,-4 1 0-15,0 0 1 0,0-7 2 16,-3-12-1-16,-11-6 2 16,-7-17-4-16,-15-8-2 15,-6-10 2-15,-11-6 0 16,-7-7 1-16,-14-9 2 15,-10-9 1-15,-15-13 3 16,-14-18-1-16,-7-17 2 16,-17-15-4-16,-25 0-2 15,-18-31 0-15,0-13-1 16,4 7 2-16,0 2 1 16,10 7 1-16,18 9 0 15,14 13-2-15,14 22-2 16,18 18 14-16,24 26 5 15,22 24-7-15,17 14-4 16,11 15-3-16,14 25 1 16,21 15-1-16,11 10 2 0,-1 0-4 15,1 7-2-15,3 5-3 16,1-9 1-16,-8-12-1 16,-11-16-2-16,-9-6-11 15,-16-19-5-15,-9-4-14 16,-8-11-6-16,-10-14-9 15,-11-5-5-15,-7-7-52 16,-7-3-39 0,-7-13 59-16</inkml:trace>
  <inkml:trace contextRef="#ctx0" brushRef="#br0" timeOffset="25174.704">28152 12324 148 0,'-7'-10'57'0,"3"7"-44"0,-3 0 5 15,4 3 1-15,3-3-7 16,-4 0 1-16,4 3-2 16,0-4 1-16,0 4-6 15,0 4 3-15,7 8 1 0,4 10 3 16,6 9 3-16,4 7-5 15,8 6-1-15,9 3-4 16,8 0 1-16,4 6-2 16,3 10 0-16,0-3-6 0,-4-4 1 15,-3 0 0-15,-4-5 0 16,-3-7 0-16,0-4 0 16,0-5 0-16,-4-10 2 15,-3 3-3-15,-4-9 0 16,-7-3 7-16,-3-4 4 15,-8-6-3-15,-6-2 1 16,-8-4-3-16,-6-4 2 16,-5-5-4-16,-6-4-2 15,-3-5 0-15,-5-7-1 16,-6-10 0-16,-14-15 2 16,-11-7-1-16,-4 4-1 0,4-3 1 15,4 2-1 1,6 4-3-16,8 3 2 15,7 0 1-15,7 6 0 0,6 4 0 16,5 15 2-16,6 0-1 16,4 9-1-16,7 10 5 15,7 9 1-15,7 13 0 16,8 6 1-16,13 13-2 16,14 3 0-16,8 15-1 15,3 4 0-15,0 2-5 16,-4 1 1-16,4-6 0 15,0-10 0-15,-4 0 0 16,1-7 2-16,-8-5-3 16,-3-7 0-16,-11-9-4 15,-6-6 1-15,-8-7-18 0,-7-6-6 16,-4-6-38-16,-6-4-15 16,-8-6-20-1</inkml:trace>
  <inkml:trace contextRef="#ctx0" brushRef="#br0" timeOffset="26180.281">28766 13142 184 0,'7'16'68'0,"0"-7"-52"0,7 4 6 0,-7-7 1 16,7 6-1-16,4 7 2 15,10 13-5-15,11 5-1 0,6 13-10 16,5 4 1-16,-1 2 2 0,11 13-2 16,7 13 2-16,7 2-2 15,0-2 2-15,-7-10-6 16,-7-6-3-16,-3-7-1 16,-8-5 1-16,-3-11-1 15,-4 1 2-15,-3-6-2 16,-7-10-1-16,-7-6-2 15,-4-3 1-15,-4-6 1 16,-6-7 0-16,-4-6 0 16,-10-6 2-16,-4-7-3 15,-8-6 0-15,1-3 1 16,-3-6 2-16,-5-7-3 0,-2-2 0 16,-4-4 1-16,-4-12 2 15,-3-7-1 1,-4 4-1-16,-4 2 1 0,5 4-1 15,2 10 0-15,8 5 0 16,7 10-3-16,14 12 2 16,17 10 3-1,12 13-3-15,9 15 0 16,5 12 1-16,2 7 2 16,-2 0-1-16,-1 6-1 15,0-6 1-15,1-3 1 16,-5-3-1-16,1-7-1 0,-4-3-2 15,-3-9 1-15,-7 0 1 16,-4-10 2-16,-4 1-1 16,-6-4-1-16,-4-3 1 15,-4-3-1-15,1 0-5 16,-1 0-1-16,1 0-30 16,3 0-14-16,0 0-69 15</inkml:trace>
  <inkml:trace contextRef="#ctx0" brushRef="#br0" timeOffset="27472.952">30254 14518 176 0,'-3'4'66'0,"3"-4"-52"0,0 3 3 16,3 0 0-16,4 3-5 15,4 3 3-15,10 7-2 16,14 12 2-16,8 16-8 16,3 10 5-16,3 2 3 0,4 4-3 15,7-4-2-15,3 10 1 16,4-7 3-16,0 1-8 0,-7-4-1 16,-3 1-3-16,-8-7-2 15,-7-6 1-15,-3-6-1 16,-7-7 0-16,-7-9 0 15,-8-3 0-15,-6-10 2 16,-4 1-1-16,-7-10-1 16,-7-10 1-16,-7-2 1 15,-7-14 1-15,-11-8 3 16,-14-10-5-16,-10-3-1 16,-8-3 0-16,1-10 0 15,-1-6 0-15,-3-9 2 16,4 9-1-16,3-3 2 15,7 19 0-15,7 3 3 16,11 10-3-16,6 5 0 0,22 17 14 16,18 15-5-1,17 18 1-15,11 17-7 16,3 15-2-16,15 6-2 16,13 1 1-16,8 6-4 15,-1-7-2-15,-6 7 4 16,-4-1 1-16,0-2-3 15,-3-7 1-15,-4-3 0 16,-4-9 0-16,-10-6 0 16,-7-7 0-16,-8-6 2 15,-2-3 1-15,-8-4-6 16,-4-2 0-16,1-1-6 16,-4-2 1-16,4-1-7 15,-8 1-3-15,1-4-10 16,-4-3-3-16,-3 3-76 15,-4-12-51-15,-11-3 66 16</inkml:trace>
  <inkml:trace contextRef="#ctx0" brushRef="#br0" timeOffset="28553.953">30561 15161 212 0,'-10'-12'79'0,"10"2"-61"0,-4 7 6 16,4 3 0-16,0 0-2 16,7 0 2-16,4 6-2 15,3 7-2-15,10 12-10 16,19 9 7-16,17 13 3 0,10-6-6 16,8-3-3-16,3-4-6 15,11-2-2-15,3-7-1 16,-7-6 1-16,-10-4-2 15,-11-5-1-15,-4-1 3 0,-10-3 2 16,-10-2-2-16,-12-4 0 16,-2 6 1-16,-12-6 0 15,-6 0-5-15,-4 0 1 16,-7 0 0-16,0 0 2 16,0 0 1-16,0 3 1 15,0-3-5-15,-4 0-1 16,1 6 1-16,3-6 0 15,-4 0 1-15,1 0 2 16,-1-6-3-16,1 3 0 16,-1-3 1-16,-3-7 0 15,-3-3 4-15,-5-9 2 0,-2-12 4 16,-8-17 1-16,-7-5 3 16,-6-7 4-1,-12 0-8-15,4-19-3 0,4-6-4 16,7 13 0-16,6 3-4 15,8 12 0-15,7 10 1 16,4 12 0-16,6 10 2 16,8 9 1-16,6 6-15 15,1 7-6-15,-1 2-20 16,4 7-8-16,-3 0-27 16,3 0-11-16,0-3-41 15</inkml:trace>
  <inkml:trace contextRef="#ctx0" brushRef="#br0" timeOffset="33267.061">22281 6855 172 0,'-45'-28'66'0,"23"15"-52"0,-9-8 8 0,20 11-1 15,-3-2-2-15,-4-4 3 16,1 0-6-16,3-3-1 0,-1 10-9 15,5-4 5-15,-1 4 4 0,8 6 2 16,6 9-1-16,11 4-2 16,15 15-1-16,13 3-3 15,7 3 1 1,4 7-2-16,0 9 0 0,0 6-1 16,0 4 0-16,3 2-4 15,1-12-3-15,3 0 0 16,-11-9-1-16,-3-7 0 15,-7-6 0-15,-7-6 0 16,-8-6 0-16,-6-7-3 16,-7-3 2-16,-11-3 5 15,-7 0 2-15,-11-6 0 16,-10-7 1-16,-15-6-4 16,-2-9 0-16,-5-6-3 0,-3-10-3 15,-14-6 4-15,-3-4 3 16,-8 1 1-16,7-3 0 15,8-1-3-15,7 4-2 16,10 6 1-16,7 3 1 16,11 16 1-16,14 15 10 15,14 20 1 1,10 8-4-16,15 13-4 16,14 7-6-16,6 3 0 15,8 2 0-15,-3 7 0 16,-1 0 0-16,1-3 0 15,-5 6 0-15,-2-9 0 0,-4-6 0 16,-8-7 0-16,-2-6 0 16,-5-6 0-16,-10-7-3 15,-7-6 2-15,-10-12 5 16,-11-10 2-16,-11-13 0 16,-3-5-1-16,-15-10-3 15,-16-3 1-15,-16-7 0 16,1-15 1-16,0-3-2 15,0 0-2-15,7 9 1 16,7 6-1-16,14 19 0 16,11 10 2-16,10 6 3 15,18 16 4-15,18 15-6 16,7 16-2-16,10 12-1 16,11 10 2-16,10 13-1 15,7-10-1-15,8 3 1 0,-4-3 1 16,-4 0-3-16,-6-6 0 15,-15-4-1-15,0-2-2 16,-7-10-19-16,-6-6-10 16,-8-10-27-16,-7-9-10 15,-7-9-78 1</inkml:trace>
  <inkml:trace contextRef="#ctx0" brushRef="#br0" timeOffset="34753.901">21230 5987 124 0,'-21'-13'46'0,"14"7"-35"0,-4-4 7 0,8 1 2 15,-4 6-4-15,0-6 3 16,-4-7 1-16,1 10 2 16,-1-7-12-16,0 4 3 0,4-1 1 0,0 1 4 15,4 6 1-15,13 12 3 32,12 7-6-32,9 6-1 0,12 9-7 15,6 7-3-15,4 2 2 16,-7 4 0-16,0 0-3 15,-4-3-1-15,4-6-1 16,-4 2 1-16,-3-9-2 16,-7-3-1-16,-4-3 1 15,-7-3 1-15,-7-6 3 16,-3-4 2-16,-11-3-1 16,-7-6-1-16,-7-6 1 15,-8-6 1-15,-2-7 1 0,-8-6 0 16,-7-13-4-16,-14-12-1 15,-10-7 1-15,-8-2 0 16,-3-4-5-16,-3-3-1 16,-12-15 1-16,-2-7 0 15,2 13 1 1,15 6 0-16,14 9 2 0,11 10 3 16,10 6 0-16,7 10 2 15,8 9 0-15,10 6 1 16,7 9 2-16,14 10 1 15,14 10-3-15,18 18 0 16,14 16-3-16,6 9 0 16,5 10-3-16,3 0 1 15,7-1-2-15,7 1-1 0,-7 3 1 16,-7 0-1-16,-7-10 0 16,-14-6 2-1,-7-12-1-15,-11-10-1 0,-7-6 1 16,-10-12-1-16,-11-14 2 15,-14-11 3-15,-18-17-2 16,-17-5-2-16,-8-7 0 16,-6-9-1-16,-4-13 2 15,-7-10 1-15,0 4-4 16,7 10 1-16,14 15-2 16,10 6 0-16,26 28 4 15,17 16-1 1,17 19-1-16,8 13 1 15,7 2-1-15,3 1-22 0,0-3-10 16,4-1-48-16,-4-12-21 16,1 3-35-1</inkml:trace>
  <inkml:trace contextRef="#ctx0" brushRef="#br0" timeOffset="35943.093">19727 4667 168 0,'-14'-22'63'0,"7"15"-49"0,-7-11 9 0,11 11 3 15,-5-2-4-15,1 0 1 16,0 2-3-16,4 1-3 16,-1 0-9-16,4 3 4 0,4 6 1 0,6 9 0 15,8 10 0-15,14 6-1 16,7 16 2-16,6-9-5 15,5 2-1-15,-1 1-2 16,-3 9 1-16,0-3-4 16,0 0-2-16,-4 0 2 15,-7 0 2-15,-3-7 0 16,-7-5 0-16,-7-10-3 16,-4-4-2-16,-4-2 3 15,-6-10 2-15,-8-12 2 16,-3 0 3-16,-3-10-3 15,-5 0 1-15,-2-5-5 0,-8-8-2 16,-3 1 0-16,-11-3-1 16,-7-7 0-16,-14-12 2 15,0-13-1-15,4-6-1 16,3 7-2-16,4-1 1 16,3 13 1-16,3 3 2 15,8 9-3-15,7 7 0 16,7 6 1-16,7 9 2 15,7 3 1-15,10 10 1 16,11 9 0-16,4 10 2 16,7 12-1-16,13 10 0 15,12 22-1-15,6-4 0 16,4 4-2-16,-3-7 1 16,-5-3-2-16,-2-3-1 15,-1-6-2-15,-6-4 1 0,-8-8 1 16,-7-7 0-16,-7-7 2 15,-10-8 1-15,-11-7 1 16,-7-10 0-16,-7-9-2 16,-7-6-2-16,-11-3 1 15,-18-13 1-15,-17-15-1 16,0-4-1-16,4 4-2 16,6 6 1-16,8 9 1 15,7 6 0-15,10 7 0 16,7 9 0-16,11 10-3 15,11 15 0-15,10 7-1 0,10 24 3 16,19 10 0-16,9 4 1 16,12 5 0-1,-1-6 2-15,-3-3-1 16,-7-6-1-16,-4-3-19 0,-6-10-10 16,-5-6-32-16,-9-10-11 15,-8-8-63 1</inkml:trace>
  <inkml:trace contextRef="#ctx0" brushRef="#br0" timeOffset="37142.885">18546 3463 180 0,'-57'-38'68'0,"39"25"-52"0,-10-2 3 16,25 9-1-16,-8-13 0 15,1 3 3-15,-8-15-7 16,4 6-1-16,-4-7-7 16,4 4 5-16,0 9 4 0,3 0 6 0,8 10 4 15,-1 3-7-15,15 25-3 16,-1-4 3-16,26 23 0 15,20 21-7-15,4 10-2 16,11 7-3-16,20 15-1 16,8-10-1-16,0-3 0 15,-4-2-2-15,0-7-2 16,1 3 3-16,-8-9 2 16,-14-7 0-16,-14-9 2 15,-14-16 2-15,-11-6 2 0,-10-6-1 16,-8-6 1-16,-13-10-2 15,-11-6 0-15,-14-16-5 16,-15-9-3-16,-9 0 0 16,-8-4 1-16,-7-9-1 15,-21-6-1-15,-15-22 1 16,-2-12 1-16,-5-1-3 16,-10-2 0-16,-7-13 1 15,36 12 0-15,17 25 0 16,-11-15 2-16,18 15-3 15,7 10 0-15,11 10-1 16,17 11 0-16,4 4 6 16,21 22 5-16,0 0-5 0,35 44 0 15,32 18-2-15,14 17 1 16,8 18-2-16,17 12 2 16,3-12-4-16,-7 0 0 15,-14-15 1-15,-10-13 2 16,-11-10-3-16,-11-12-2 15,-13-16-18-15,-11-3-9 16,-15-12-13-16,-10-7-6 16,-7-6-24-16,-7-6-9 15,-7-7-40 1</inkml:trace>
  <inkml:trace contextRef="#ctx0" brushRef="#br0" timeOffset="37950.724">18038 3014 208 0,'-18'-19'79'0,"18"19"-61"0,-7-15 4 0,7 12-2 16,3-4-1-16,1 4 3 16,10 3 3-16,-3 0 2 15,13 13-14-15,-3 2 8 0,11 39 2 16,18 30 2-16,3 4 2 0,-1 0-9 15,5 9 0-15,-8 7-9 16,-6-17-3-16,-5 1-3 16,-9-25-3-16,-5-3 3 15,-6-17 0-15,-7-8 1 16,-11-13 0-16,-4-6 0 16,-10-10 2-16,-7-6-3 15,-7-13 0-15,-8-18-1 16,-6-22 1-16,3-13-2 15,0-9-1-15,-3-10 1 16,10 6 1-16,8 14 1 16,-5-17 3-16,8 16 1 15,3 0 1-15,4 13 0 0,11 6 0 16,-1 3 4-16,15 22 3 16,-1 3 0-16,19 10 1 15,-8 3-4-15,32 12 0 16,-11 3-7-16,22 4-1 15,-15 6-2-15,11 6-2 16,21 12 1-16,-7-2 1 16,-7-7-1-16,-7 0-1 15,-7-3-6-15,-14-9-1 16,-4 3-15-16,-7-10-3 16,-6 4-18-16,-8-1-5 15,0-2-26-15,-11-10-120 16</inkml:trace>
  <inkml:trace contextRef="#ctx0" brushRef="#br0" timeOffset="43220.028">23523 7993 160 0,'0'-3'60'0,"0"3"-47"0,0 0 4 15,0 0-3-15,0 0-3 16,0 0 1-16,0 0-4 15,0 0 0-15,0 0-5 16,0 0 3-16,0 0 0 0,4 3 0 0,3 7-1 16,0-1-1-16,3 10 2 15,5 0-1-15,-1 3 0 16,3 0-3-16,1 3 1 16,3 3-2-16,4-3-1 15,7 3 3-15,-1 7 0 16,5 2-1-16,2 17-2 15,5 5 1-15,-1 4 1 16,4-7-1-16,0 1-1 16,0-10 1-16,-4-9-1 15,-7-7 0-15,-7-6 0 16,-6-3 2-16,-5-6 1 16,-6-4-1-16,-8-2 1 0,-6-7-2 15,-4-3 2-15,-7-10 2 16,0 7 2-16,-1-3-1 15,-9-16 1-15,-15-19-4 16,-3-12-2-16,-11-7-5 16,-14-6-2-16,-11 1 7 15,-7-17 6-15,8-12-3 16,20 28-2-16,12 7 7 16,-15-7 4-16,14 16-4 15,-7-4-1-15,10 10-4 16,-2-3-1-16,9 10 1 15,5 2 2-15,2 7 3 16,8 3 2-16,4 6-1 0,9 16-1 16,5-3-5-1,21 15-3-15,17 19 4 16,11 13 1-16,7 25-2 0,17 16-1 16,18-1-1-16,4 4-2 15,-4 12 1-15,0 3-1 16,1-9 0-16,-12-9 2 15,-6-13-1-15,-11-10 2 16,-14-9-2-16,-11-9 2 16,-10-9-2-16,-11-14 2 15,-7-2-2-15,-11-13 2 16,-10-3-4-16,-7-9-2 16,-7-7-1-16,-4-12 3 15,-3-13 2-15,-8-15 2 0,-9-7-1 16,-16-6 1-16,-16-9-2 15,20 2 2-15,15 17-2 16,-32-32-1-16,17 12 3 16,-17 4 0-16,18 12-4 15,6 10 1-15,15 9-2 16,14 19 0-16,6 6 8 16,26 23 4-16,0-4-5 15,24 31-1-15,-4-9 0 16,29 47 0-16,36 25-2 15,9 12-2-15,1 10 1 16,3 0 1-16,8-9-1 16,-8-10 2-16,-10-6-2 15,-18-12-1-15,-11-14 1 0,-13-11-1 16,-11-17-3-16,-11-8 2 16,-11-14 3-16,-6-12 1 15,-7-12-1-15,-11-10-2 16,-15-9 1-16,-13-3-1 15,-18-16 0-15,-10-19 0 16,-11-13 0-16,-22-8 0 16,-13-8 2-16,21 11 1 15,21 18-4-15,-39-34 1 16,-18-16 0-16,43 44 0 16,18 15 0-16,6 4 0 15,15 12-3-15,10 10 2 16,4 6 1-16,21 15 0 0,3 4-3 15,26 18 2-15,23 29 3 16,12 31 3-16,24 13-2 16,28 25-2-16,8 18-3 15,6 1 1-15,8-7 1 16,-15-6 0-16,-17-19 0 16,-21-12 2-16,-15-19-1 15,-13-22-1-15,-19-16 1 16,-10-19-1-16,-13-15 0 15,-12-13 0-15,-14-9 0 16,-17-6 2-16,-18-10-1 16,-7-10 2-16,-7-15-2 15,-14-15-1-15,-11 5 1 16,-3 1-1-16,21 3 0 0,14 12 0 16,14 19-5-16,14 16 1 15,18 15-14-15,18 16-5 16,17 13-28-16,14 12-10 15,15 16-83 1</inkml:trace>
  <inkml:trace contextRef="#ctx0" brushRef="#br0" timeOffset="57646.746">17646 4262 124 0,'-25'94'46'0,"15"-53"-35"0,-8 12-2 0,11-28 0 16,-7 19-4-16,-4 19 2 16,-3 3-4-16,-4 3-2 15,-3 6 0-15,3 41 1 0,1 16 3 0,-1 59 2 16,0 47 1-16,1 57-2 15,3 59-1-15,6 45-3 16,8 30 1-16,4 7 0 16,6-10 1-16,11-12-2 15,4-34 1-15,3-54 0 16,-3-31 1-16,0-48-2 16,-4-46 1-16,0-47 0 15,-4-20 1-15,-3-30-2 16,0-26 1-16,1-28 2 15,-5-21 4-15,-3-23-2 16,-3-31 1-16,-8-57-3 16,-3-40 0-16,-4-63 1 15,-3-72 1-15,0-50-6 0,7-54 0 16,3-43-1-16,8-26 2 16,6-6-1-16,15 7-1 15,10 27 1-15,11 13-1 16,7 16-3-16,3 47 2 15,-3 28 1-15,0 48 2 16,-7 33-1-16,3 23-1 16,-3 34-2-16,-4 34-1 15,-3 29 2-15,-8 28 0 16,-2 25-2-16,-8 44 2 16,-4 44 3-16,-10 38 1 15,-3 62-1-15,-8 72 1 16,-3 70-2-16,-7 68-1 0,0 63 1 15,0 69 1 1,3 66-3-16,7 50 0 0,8 19 1 16,6 37 0-16,15 88 0 15,10-78 2-15,11-56-3 16,3-51 0-16,8-63 1 16,3-37 2-16,-7-37-1 15,-4-64-1-15,-7-40 1 16,-7-50-1-16,-6-35 6 15,-8-47 6-15,-4-44-4 16,-3-40-2-16,-3-35 8 16,-8-35 2-16,-6-53-10 15,-15-62-3-15,-24-73-2 16,-25-81-1-16,-15-94-3 0,-2-101 2 16,-8-71 1-16,-3-89 0 15,10-56 0-15,21-28 2 16,32-13-1-16,32 26 2 15,29-4-4-15,27 38-2 16,11 50-3-16,3 41-1 16,12 44-1-16,13 68 0 15,0 58 2-15,-3 55 2 16,-15 51-3-16,-13 62 2 16,-12 54-2-16,-9 56 2 15,-12 41 1-15,-9 82-1 16,-12 65 6-16,-10 104 1 0,-11 103-3 15,-10 88 1-15,-14 98 0 16,-11 43 2-16,-4 22-3 16,1 50 0-16,10 38 1 15,14 16 2-15,22 40-1 16,20 0-1-16,26 19 1 16,13-43 1-16,7-26-3 15,-3-56 0-15,-10-79 3 16,-12-84 1-16,-16-76-1 15,-8-78-2-15,-14-72 5 16,-4-66 4-16,-7-47-1 16,-6-37 3-16,-8-45-8 15,-7-52-2-15,-7-45-1 16,-7-63 0-16,-3-58 2 0,-1-77 1 16,-6-77 1-16,-11-120 0 15,-11-78-2-15,4-116 1 16,14-47-2-16,32-51 2 15,35-40-9-15,42 31-1 16,32 35-5-16,7 66 0 16,22 78-3-16,17 56 2 15,-8 82 2-15,-9 88 2 16,-8 72 6-16,-10 100 3 16,-22 85-6-16,-17 103-1 15,-21 73 6-15,-22 106 2 16,-17 119 3-16,-18 125 0 15,-6 98-5-15,-5 53-1 16,1 82 5-16,3 25 3 16,14 56 1-16,11-6 3 0,14 18-5 15,18-30-1-15,10-7-4 16,15-47-1-16,13-63 1 16,11-59 2-16,4-63-1 15,-8-88-1-15,-10-43 1 16,-7-79 1-16,-11-60-3 15,-7-50 0-15,1-46 1 16,-5-39 0-16,-3-34 2 16,-3-34 1-16,-11-63 1 15,-10-47 0-15,-12-73-2 16,-13-74-2-16,-18-79 1 16,-24-78 1-16,-22-79 1 0,4-100 1 15,10-57-2-15,15-59-2 16,20-25-2-16,29 10 1 15,21 15 3 1,25 31 1-16,28 63-6 0,25 56 0 16,3 57-4-16,-3 54 2 15,3 83-4-15,4 58 1 16,-4 81-1-16,-18 81 3 16,-13 85 2-16,-18 91 2 15,-11 113 1-15,-14 122 3 16,-14 116-1-16,-11 147-1 15,-3 76 1-15,0 107-1 16,7 30 2-16,21 45 1 0,21 34 3 16,15 9 3-16,24-30-4 15,35 8-3-15,11-81-1 16,-10-69 1-16,-5-91 1 16,-9-94 3-16,-26-109 1 15,-24-92 3-15,-14-90 1 16,-25-117 1-1,-18-62-6-15,-17-88-4 16,-14-76-1-16,-4-77-1 16,-14-89 2-16,-18-100-1 15,-17-84-1-15,-4-95-2 16,18-71 1-16,21-58 3 16,21-30 1-16,25 9-4 0,32-3 1 15,38 59-7-15,29 63 0 16,7 54-4-16,-4 71 0 15,11 66 1-15,-1 95 4 16,-9 81 3-16,-19 97 2 16,-17 107-4-16,-11 81 1 15,-10 110 2-15,-4 119 3 16,-10 107 0-16,-11 106 2 16,0 95-2-16,0 49-1 15,4 64 1-15,6 18 1 16,19 44-1-16,27-10 2 15,32 26 0-15,11-35 1 16,11-34-5-16,24-44 1 16,-14-82 0-16,-21-94 2 0,-18-84-1 15,-21-94 2-15,-21-92 2 16,-25-125 2 0,-18-65-3-16,-17-83-5 15,-14-83 0-15,-18-89 3 16,-24-88 1-16,-18-96-1 15,-4-64-2-15,7-74 1 16,4-60-1-16,14-16 0 16,21-25 2-16,28 38-1 15,26 31-1-15,16 69 1 16,11 72-1-16,18 63-5 16,11 112-1-16,-1 92-2 15,-3 75 2-15,-7 84-1 0,-7 101 2 16,0 113 3-16,0 122 1 15,7 116 1 1,3 88 2-16,18 110-1 0,7 27-1 16,11 58 1-16,-7-4-1 15,24 22 2-15,22-28 1 16,-4-35 1-16,3-46 2 16,8-58-3-16,-18-77-2 15,-28-98 2-15,-29-90 0 16,-21-89 1-16,-38-137 0 15,-25-88-2 1,-36-79-2-16,-20-100 1 0,-4-87 1 16,-15-89 1-16,-13-90-4 15,0-51 1-15,17-25 0 16,18-43 0-16,24-4 0 16,22 26 0-16,21 37 0 15,18 40 2-15,20 48-3 16,19 69 0-16,10 62-1 15,0 95-2-15,-4 78-4 16,-6 72 0-16,-5 82-1 16,5 87 1-16,10 107 7 15,10 107 2-15,8 93-2 16,3 92-1-16,-3 68 1 16,10 29 2-16,21 13 0 15,8 15 2-15,-8-22 0 0,7-28 3 16,8-48-3-16,-11-77-2 15,-18-57 0-15,-24-79-1 16,-22-62 4-16,-14-72 5 16,-14-60-1-16,-10-65 3 15,-14-45-8-15,-22-78-2 16,-21-56-1-16,-25-82 0 16,-10-72-3-16,0-75 2 15,-4-48 1-15,-3-52 2 16,0-51-3-16,14-25 0 15,25 10 1-15,24 27 2 16,32 51-3-16,25 69-2 16,14 47-1-16,6 79 0 0,-2 84-6 15,6 69-4-15,11 75 3 16,18 100 4-16,10 117 6 16,8 116 3-16,20 96 2 15,18 95 0-15,-7 75 0 16,18 16 2-16,10 22 1 15,-10 0 3-15,10-16-1 16,0-50 0-16,-20-57-3 16,-8-62 1-16,-11-51-6 15,-28-87-1-15,-24-75 2 16,-22-70 3-16,-35-71 2 16,-24-82-6-1,-33-54 0-15,-9-77-1 16,-15-77 0-16,-25-55 0 15,-21-66 0-15,4-51 0 16,6-59 0-16,4-19 0 0,11-9 0 16,25 19 0-16,27 52 0 15,26 39-5-15,24 50 1 16,14 68 0-16,8 63-1 16,2 67 1-16,19 55 0 15,17 73 3-15,18 69 2 16,10 87 0-16,25 79-1 15,21 72 1-15,4 57 1 16,17 52-1-16,7 32 2 16,-10 7-4-16,14-7 0 0,-14-19 1 15,-25-18 0-15,-17-79 0 16,-29-44 0-16,-32-78 2 16,-42-73 1-16,-35-80 1 15,-28-70 0 1,-57-82-2-16,-28-80 1 0,-28-83-4 15,-21-78-2-15,10-53 2 16,-3-31 2-16,6-35-2 16,33 3 0-16,27 0 1 15,29 32 0-15,25 37-3 16,21 57 2-16,17 40-4 16,15 60-1-16,13 63-2 15,19 56 2-15,20 69 4 16,22 76 1-16,3 65 1 15,25 72 0-15,31 85 2 0,4 63 1 16,22 65-1-16,16 38-2 16,-2 26 1-16,20 15 1 15,-6-10-1-15,-1-9-1 16,-6-47 1-16,-32-40-1 16,-29-58 0-16,-24-39 2 15,-36-77 3-15,-27-58 2 16,-33-64-3-16,-21-62-1 15,-27-50-1-15,-47-79-2 16,-21-53 1-16,-14-59-1 16,-28-64-3-16,3-55 2 15,-3-36 1-15,-14-30 2 0,24-10-3 16,25-6 0-16,25 24-1 16,28 51-2-16,21 26 0 15,28 64 0-15,22 74 0 16,13 64 3-16,26 77 0 15,31 65 1-15,28 91 0 16,22 97 0-16,34 78 0 16,5 54 0-16,16 50 0 15,12 38 0-15,-11 9 2 16,10 0 1-16,-17 0-1 16,-7-13-2-16,3-28 1 15,-24-43-1-15,-25-23 0 16,-14-53 0-16,-22-50 4 15,-20-34 2-15,-22-42-2 16,-21-52-1-16,-21-48-1 0,-21-43-2 16,-25-54 1-16,-42-69-1 15,-32-69-3-15,-21-59 2 16,-28-54 3-16,3-34 1 16,0-32-4-16,0-21 1 15,29-7-2-15,24 22-2 16,32 48 0-16,28 33 0 15,28 73-2-15,22 63 1 16,20 78-2-16,36 62 2 16,35 82 5-16,22 79 2 0,45 65 0 15,14 67-2-15,25 55 1 16,7 35-1-16,-6 7 0 16,2-4 0-16,-21-9 0 15,-13-6 0-15,-12-48 0 16,-20-15 2-1,-25-44-3-15,-29-37 0 0,-20-39 3 16,-22-30 3-16,-21-48 0 16,-24-43 0-16,-40-42-3 15,-38-52-2-15,-28-67-2 16,-47-65 1-16,-2-41 1 16,-29-47 2-16,10-38-1 15,18-12-1-15,18 28 1 16,25 10-1-16,38 59-5 15,32 53-1-15,39 53-2 0,35 48 2 16,29 47 4-16,27 59 3 16,50 60 0-16,11 50-1 15,31 44 1-15,4 34 1 16,3 10-1-16,15 34 2 16,-22-9-4-16,4 12 0 15,-7-12 1-15,-18 0 0 16,-14-29 0-16,-3 1 2 15,-19-41-1-15,-27-41-1 16,-32-44 5-16,-71-69 4 16,-35-68-3-1,-42-51-5-15,-42-69-1 0,-12-47 0 16,-30-38 0-16,9-40 0 16,11 6 0-16,11 6 0 15,32 35 0-15,35 25-5 16,35 56 1-16,32 44-3 15,31 50 0-15,26 57 1 16,20 44 4-16,40 43 3 16,24 54 2-16,7 28-1 15,21 44-2-15,-3-3-2 16,-18 9 1-16,-7-19 1 16,-7-2 0-16,-18-26 2 15,-25-31 1-15,-27-38-1 16,-22-31-2-16,-24-26 3 15,-29-30 2-15,-28-48-4 16,-11-31-1-16,-20-22 0 16,-26-50 0-16,1-3 0 0,10-16 0 15,11-3 0-15,18 28 2 16,27 32-3-16,26 27 0 16,20 39 1-16,22 31 0 15,28 40-3-15,28 41 2 16,4 10-1-16,-1 15 0 15,4 23 4-15,8-4 1 16,-1-6-4-16,-3 15 1 16,-8 1 0-16,-3-7 0 15,8 0 0-15,6 16 0 16,-10-15 0-16,-11-20 0 0,-14-21 0 16,-18-17 0-16,-14-24-3 15,-17-22 2-15,-32-28 1 16,-46-48 0-1,-25-43-3-15,-56-60 0 0,-32-44 4 16,-43-56 1-16,-9-47 0 16,-26-32-2-16,8-3-2 15,-4-18-1-15,28-4-9 16,0 6-3-16,32 39 1 16,14 2 3-16,11 41 2 15,24 16 3-15,29 50 4 16,28 43 1-16,21 51-2 15,21 44 2-15,17 41-4 16,22 62 1-16,21 54 2 0,32 69 1 16,25 40 1-16,14 41 0 15,-4 7 0-15,10 15 0 16,1-13 0-16,0-2 0 16,-7-35-3-16,-15-19 2 15,-17-25 1-15,-18-38 2 16,-21-34 1-16,-28-38 1 15,-35-49-2-15,-29-51 1 16,-35-47-4-16,-42-73 0 16,-21-55 1-16,-29-42 0 15,11-34 0-15,-18-40 0 16,18-20-5-16,7-5-1 0,4 8-2 16,17 4 2-16,25-6 2 15,4 34 2-15,10 16 1 16,17 34 3-16,22 25-1 15,17 44-1-15,11 38-2 16,8 34 1-16,6 45 3 16,3 33 1-16,8 32-1 15,10 35 1-15,15 59 0 16,17 53 1-16,18 79-5 16,10 56 1-16,11 29 0 15,21 34 0-15,14 31 0 16,7 10 0-16,-3-7 0 15,-8-15 0-15,12 0 0 16,-1-38 2-16,-7-16-1 16,-7-40-1-16,-18-22 1 0,-13-41-1 15,-19-47 0-15,-17-35 2 16,-24-43 1-16,-40-51 3 16,-24-65-3-16,-32-60-2 15,-45-72 0-15,-12-76 1 16,-31-65-3-16,14-38 0 15,-3-31 1-15,6-13 0 16,33-6-3-16,9 0 0 16,5-6 2-16,10 0 0 15,21-1-2-15,21 20 0 16,18 46-1-16,18 51 3 16,17 81 0-16,18 76 1 15,11 81-9-15,10 97-2 0,10 98 6 16,26 106 2-1,20 87 5-15,15 86 1 0,6 50-1 16,5 40 1-16,23 19 2 16,15 7 2-16,-3-4-3 15,17-12-3-15,14-19 0 16,-10-19 1-16,-4-34-3 16,-10-51 0-16,-19-62 1 15,-30-57 0-15,-30-52 4 16,-27-61 5-16,-28-59 1 15,-36-66 4-15,-32-50-9 16,-35-78-6-16,-45-70 3 16,-15-62 0-16,-42-82-3 0,10-56 1 15,-20-53 0-15,9-45 0 16,8-40 0-16,4-28 2 16,31-3-3-16,21 5 0 15,4 4-1 1,18 16-2-16,20 25-2 0,26 25 1 15,17 53 1-15,21 66-1 16,11 69 4-16,10 75 0 16,11 88-2-16,7 81 2 15,11 98-1-15,13 106-2 16,29 132 5-16,28 107 1 16,11 81 0-16,10 69 1 15,33 47-2-15,6-6-1 0,-7-6-2 16,24-10 1-16,-6-28 1 15,-21-60 2-15,-8-56-1 16,-10-37 2-16,-25-86-2 16,-28-43-1-16,-28-63 7 15,-29-66 3-15,-27-49 1 16,-22-67 1-16,-25-63-9 16,-52-62-1-16,-25-75-2 15,-50-98 0-15,-17-78-3 16,-32-79 2-16,14-65 1 15,-7-63 2-15,36-9-1 16,27 3-1-16,12 9-2 16,23 6 1-16,30 19-4 15,23 35-1-15,19 37-2 0,13 26 2 16,8 31 2-16,7 65-1 16,6 35 4-16,8 76 0 15,7 68 1-15,7 142 0 16,7 93 0-1,14 123 0-15,10 125 2 16,15 101-1-16,7 65 2 16,10 60-4-16,25 50 0 15,25-9 1-15,4 0 0 16,-1-16-3-16,25-16 2 16,10-40 1-16,-17-51 2 15,-3-49-1-15,-8-48 2 16,-24-85-2-16,-32-77-1 15,-29-67 7-15,-27-56 5 0,-25-47-4 16,-25-75-2-16,-42-70-6 16,-50-103-2-16,-39-103 1 15,-34-100 2-15,-22-101-2 16,7-69 0-16,14-44 1 16,15-50 2-16,41 15-1 15,40 1-1-15,38 34 1 16,25 51-1-16,21 46-3 15,15 69 2-15,13 89 1 16,8 58 2-16,3 76-3 16,0 72-2-16,0 113 6 15,0 60-2-15,3 81 2 16,4 75-1-16,7 82-2 16,11 75 1-16,14 79-1 15,17 74 0 1,22 45 0-16,10 25 2 0,0 18 1 15,25 38-6-15,18-9 0 16,-4-25-1-16,3-32-1 16,8-31 1-16,-15-47 3 15,-24-85 0-15,-25-56 3 16,-31-91-3-16,-22-69 0 16,-28-69 1-16,-39-76 2 15,-35-65-3-15,-25-88 0 16,-46-84 1-16,-14-82 0 0,-24-88 0 15,-11-79 0-15,14-49-3 16,-14-63 2-16,28-54 1 16,28-21 2-16,22-32-1 15,20 13 2-15,29-10-4 16,28 54-2-16,25 65-5 16,18 60-2-16,10 110-2 15,3 78 2-15,-3 104 6 16,-7 178 6-1,-3 113 2-15,-4 123 5 16,3 115 2-16,8 104-6 16,6 94-3-16,5 63-1 15,9 25 1-15,12 41-1 16,6 12-1-16,21 0 3 0,29 25 0 16,17-37-4-16,-6-38 1 15,13-44 0-15,-3-56 0 16,-18-73 0-16,-28-99 2 15,-35-95-1-15,-32-78-1 16,-28-73 5-16,-32-59 4 16,-18-94-3-16,-42-75-1 15,-24-88-7-15,-19-75-1 16,-27-98 5-16,6-81 4 16,-10-50-6-16,4-53 1 15,28-60-6-15,3-4 1 16,18-46 4-16,28 31 4 15,32 16-1-15,28 41-2 16,21 59-5-16,18 85 0 0,10 69 2 16,4 87 1-16,4 67 1 15,-4 68 0-15,-4 63 2 16,-3 57 1-16,-7 49-4 16,0 54 1-16,0 73 0 15,-4 80 0-15,8 79 2 16,3 85 1-16,7 72-4 15,3 59 1-15,11 48 0 16,15 65 0-16,27 10 0 16,25 28 2-16,14 18-1 15,4-27-1-15,21-29 1 16,14-31-1-16,-14-56 0 0,0-57 2 16,0-47-3-1,-21-101 0-15,-29-71 3 16,-20-70 1-16,-22-55-1 15,-17-67 1-15,-22-47-7 0,-28-56-1 16,-21-79 4-16,-24-87 2 16,-40-94 1-16,-24-85-2 15,-14-88-4-15,-25-110 0 16,17-59 4-16,5-69 2 16,13-41 0-16,32 22 1 15,35-19-2-15,32 41 2 16,29 16-4-16,24 43-2 15,24 60-1-15,19 57 0 16,6 53-2-16,0 94 1 0,-3 69 1 16,-14 103-1-16,-11 79-3 15,-21 172 0 1,-14 116 6-16,-18 123 3 16,-10 128 3-16,0 122-2 15,3 57 1-15,14 84-2 16,22 13-1-16,27 57 1 15,26-7-1-15,20 25 0 16,8-25 0-16,31 1-3 16,15-64 2-16,-15-65 3 15,-10-70 1-15,-14-68-4 16,-25-120 1-16,-25-90 4 0,-21-73 2 16,-18-74 6-16,-13-58 3 15,-15-62-8-15,-17-68-2 16,-33-89-5-16,-20-75-3 15,-4-72 2-15,-14-82 2 16,-17-62-2-16,3-60 0 16,14-56 3-16,3-45 1 15,19-8-4-15,16-35 1 16,26 34-7-16,21 19 0 16,24 22-6-16,22 41 1 15,10 69-3-15,11 63 2 16,-4 68 7-16,-3 82 3 15,-8 91 0-15,-10 148 2 16,-7 84 3-16,-7 113 5 16,-3 134 4-16,-1 139-9 15,4 84 0-15,11 101 0 16,13 37 1-16,11 51-1 16,15 9 1-16,27 28-2 15,36-6-1-15,14-4-2 16,4-46 1-16,17-35 1 15,-7-69 0-15,-28-100 0 16,-29-78 2-16,-31-107 1 16,-25-104 1-16,-21-78 4 15,-25-63 3-15,-27-90-6 16,-30-76-1-16,-13-69-4 16,-25-94-1-16,-24-88 1 0,6-84 0 15,-10-88-5 1,-11-44-1-16,18-79 5 15,28-37 5-15,18-41-2 0,28 4-1 16,28-4-9-16,28 56-5 16,22 29-9-16,14 53-1 15,10 73-1-15,14 80 2 16,4 54 7-16,-7 107 7 16,-7 88 0-16,-14 71 3 15,-15 67 7-15,-13 93 4 16,-11 85 5-16,-11 119 6 15,-7 142-3-15,4 112 0 16,10 145-11-16,11 100-1 0,21 40 0 16,25 32 1-16,21 22-4 15,11-16 1-15,-1-37 0 16,8-32 2-16,10-59-3 16,0-85-2-16,-21-76 2 15,-24-112 0-15,-22-50-2 16,-21-97 2-16,-18-60 1 15,-10-57 0-15,-7-46-5 16,-4-48-1-16,0-40-4 16,-7-45-1-16,-10-65-56 15,-15-56-43 1,-17-76 42-16</inkml:trace>
  <inkml:trace contextRef="#ctx0" brushRef="#br0" timeOffset="57796.473">17625 9304 156 0,'17'78'57'0,"5"92"-44"0,13 143-4 0,0-93-4 16,36 147-71-16,38 141-28 15</inkml:trace>
  <inkml:trace contextRef="#ctx0" brushRef="#br1" timeOffset="69371.137">1520 9492 188 0,'-10'-53'71'0,"6"25"-55"0,-10-4 13 0,11 17 4 16,-1-1-8-16,-3-3-2 0,0 0 0 16,0 4 0-16,-4 12-12 15,-3 6 4-15,0 6 3 0,-10 19-2 16,-8 26 1-16,0 15-3 15,0 3-1-15,4 28-7 16,-4 25-2-16,11 7 0 16,11 37 2-16,10-2 1 15,21 21 3-15,18-10-3 16,6-14 1-16,19-30-5 16,14-27 0-16,17-32 5 0,-4-28 5 15,8-22-3-15,14-22 0 16,-3-28 0-16,-12-19 4 15,-10-21-2-15,-20-14 3 16,-9-21-6-16,-16-19-1 16,-4-4 0-16,-15-11 0 15,-13-17-2-15,-15 10 1 16,-24 0-4-16,-32-13 0 16,-21 13 1-16,-11 13 0 15,-28 27-13-15,-7 26-7 16,4 41 0-16,-1 30-1 15,12 30-1-15,16 14 1 16,33-2-35-16,28-10-13 0,24-15-99 16</inkml:trace>
  <inkml:trace contextRef="#ctx0" brushRef="#br1" timeOffset="70483.403">3256 12493 208 0,'-21'0'79'0,"14"0"-61"0,3 0 15 0,4 0 1 0,-3 3 0 15,-1 3 2-15,4 4-4 16,0 2-2-16,4-2-17 15,-1 5 1-15,4-2 2 0,4-1 1 16,3 1-1-16,7-1 3 16,0-2 0-16,8-4-2 15,10 0 2-15,17 4-4 16,4-4 1-16,3-3-5 16,4 7 1-16,-7-4 2 15,-10-3 1-15,3-3-2 16,-11 6 0-16,4-3-3 0,0-3 1 15,-11 7-4-15,4-4-2 16,0 0-2-16,-11 0 0 16,0 3-2-16,-3-2-1 15,-4-1 1-15,0 0 1 16,-7 0-1-16,-3 0-1 16,-8 0 1-16,1-3-1 15,-1 0-33-15,-3 0-15 16,4-3-27-16,-1-6-8 15,5-4-13-15,-1-3-3 16,3-2-30 0</inkml:trace>
  <inkml:trace contextRef="#ctx0" brushRef="#br1" timeOffset="70903.132">4128 12139 276 0,'-25'-10'104'0,"18"7"-81"0,0-3 12 16,7 3 0-16,0-4-6 0,0 7 3 15,0 0-5-15,10 7 1 16,8-4-16-16,10 12 2 0,-3 4 0 16,7 9-5-16,3 7-1 15,11 12 0 1,0 6 0-16,10 1-4 0,4-4-1 16,-4-6-1-16,-3-4 1 15,-3-5-4-15,-4-4 0 16,-15-3 1-16,1 1 2 15,-4-7 1-15,1-4 1 16,-12-2 0-16,-3-3 0 16,0-1-40-16,-3-2-17 15,-4-4-16-15,0-12-116 16</inkml:trace>
  <inkml:trace contextRef="#ctx0" brushRef="#br1" timeOffset="71203.136">4727 11957 276 0,'0'-3'104'0,"4"3"-81"0,3 3 16 15,-4 3 1-15,4 10-7 16,4 9 1-16,3 9-4 0,0 16-1 15,0 29-16-15,0-20-1 0,15 57-1 16,6 32-4-16,0 2-2 16,-7 1-5-16,4 15 0 15,-4-16 0-15,1-12 0 16,-8-3 0-16,0-13 2 16,-3-21-12-16,-4-23-3 15,0-24-40-15,-4-23-16 16,5-25-90-1</inkml:trace>
  <inkml:trace contextRef="#ctx0" brushRef="#br1" timeOffset="72000.621">5814 11819 236 0,'-18'-22'88'0,"15"15"-69"0,-1-2 15 0,4 6 3 0,0 3-10 16,0 0-1-16,4 6-2 15,6 13 2-15,11 16-14 16,11 15 0-16,14 0-1 0,0-3 0 15,7 6 1-15,-4 1-2 16,-3-1 1-16,7 0-2 16,-14 4 2-16,3-4-4 15,0-6 1-15,-10-6-3 16,0-10 2-16,-4-3 0 16,-3-6 1-16,-4-6-4 15,-10-4-1-15,-1-2 3 16,-3-4 3-16,-3-3-2 15,-8 3 1-15,-3-2-5 16,-7-4 0-16,-4 0-1 0,-10 0-2 16,0 0 1-16,-7-4-1 15,-11-2-3-15,-11-3 0 16,-10-4 2-16,-7-6 2 16,14 4-2-16,7 2-2 15,15 10 2-15,-1 6 0 16,11 7-4-16,3 5-1 15,7 1-33-15,8-7-11 16,6 1-24-16,1-1-6 16,6-9-61-1</inkml:trace>
  <inkml:trace contextRef="#ctx0" brushRef="#br1" timeOffset="72434.275">5687 12985 252 0,'-14'-6'96'0,"14"0"-75"0,0-7 12 0,3 7 0 16,4-1-3-16,4 1 4 15,3 3-3 1,4 3 1-16,6 6-18 0,15 7 5 0,7 3 2 16,17-1 2-16,1-2 1 15,7-1-7-15,-4-2 0 16,17-7-4-16,8 3 0 15,-7-6-7-15,-4-6-2 16,-11 6-2-16,-6 0-2 16,-11 0 3-16,-7 0 0 15,-11 6-12-15,-7-3-4 16,-10-3-45-16,-1 7-17 16,-6-7-40-16,-4-7-18 15,4-5 5-15</inkml:trace>
  <inkml:trace contextRef="#ctx0" brushRef="#br1" timeOffset="73590.735">7327 11972 176 0,'-10'0'68'0,"6"0"-52"0,1 3 10 16,3 1 4-16,0-1 2 15,0 0 3-15,-4 6-8 16,4 1-4-16,0-1-13 15,4 7 5-15,6-4 4 0,4 4-1 16,7 0-1-16,11-1-3 16,11-2 1-16,2 3-2 15,8-4 2-15,-7-2-4 0,11-1-1 16,6 3-2-16,1-5 0 16,-1-4-2-16,-3 0 1 15,-3-3 0-15,-12 0 1 16,1 0-2-16,-14 0-1 15,-4 3-3-15,-3 0-2 16,-7 0 3-16,-1 1 0 16,-3 2 1-16,-3 0 0 15,-4 0 0-15,-4 1 0 16,1-4-5-16,-4 0 1 16,4 0-7-16,-4 0-3 15,0 0-41-15,0 0-16 16,0 1-228-1,10 5 160-15</inkml:trace>
  <inkml:trace contextRef="#ctx0" brushRef="#br1" timeOffset="73772.325">8192 11148 216 0,'-8'-32'82'0,"8"23"-64"0,0 0 15 16,0 9 4-16</inkml:trace>
  <inkml:trace contextRef="#ctx0" brushRef="#br1" timeOffset="73982.014">8192 11107 446 0,'10'22'43'16,"1"6"-22"-16,3 16-4 0,3 28-3 15,5 13-1-15,2 15 0 16,5 29-5-16,2 6 0 16,5-7-5-16,-1 23 0 15,-3-13-3-15,-4-22-1 16,-4-10 1-16,-2-18 0 16,-5-16 2-16,-3-12 1 15,-3-10-8-15,0-16-4 16,-4-9-24-16,0-15-9 15,-4-10-18-15,4-6-7 0,4-13-55 16</inkml:trace>
  <inkml:trace contextRef="#ctx0" brushRef="#br1" timeOffset="74671.452">9116 11762 188 0,'0'-19'71'0,"0"10"-55"0,3-10 17 16,-3 7 5-16,0-1-7 16,0 1-1-16,0 2 3 15,0 4 2-15,0 6-19 16,0 9 2-16,0 10 0 0,-3 16-2 16,-1 15 3-16,1 13-6 0,-4 9-3 15,-4-3-5-15,1 6-2 16,-5 10 1-16,1 9 0 15,-3-10-5-15,3-12 1 16,-1-3-2-16,5-12 0 16,3-10 0-16,0-10 0 15,3-5-36-15,1-13-16 16,3-10-42-16,0-9-14 16,-4-19 1-1</inkml:trace>
  <inkml:trace contextRef="#ctx0" brushRef="#br1" timeOffset="74911.412">8682 11615 260 0,'-11'-9'96'0,"15"12"-75"0,6 6 19 16,-3-3 2-16,8 7-7 15,6 6 0-15,7 9-12 16,11 19-3-16,7 22-12 15,3 9-5-15,0 1 0 0,1 12 0 16,3 15 1-16,3-5-7 16,4-14-2-16,0-11-25 15,-3-14-8-15,-5-12-18 16,-2-12-5-16,-1-13-64 16</inkml:trace>
  <inkml:trace contextRef="#ctx0" brushRef="#br1" timeOffset="75361.738">9659 12013 276 0,'-25'19'104'0,"25"-13"-81"0,4 10 9 16,3-10-2-16,4 4-3 15,10-1 1-15,10 0-9 16,12-2-1-16,6-1-11 16,4-6 2-16,0-3 4 0,11-3-7 15,3 2-3-15,3 1-2 0,1 0-1 16,-8 3-20-16,-3 0-9 15,-7 0-38-15,-4 0-15 16,1-9-50 0</inkml:trace>
  <inkml:trace contextRef="#ctx0" brushRef="#br1" timeOffset="75947.337">10382 11176 284 0,'-24'-22'107'0,"20"6"-83"0,1-9 8 15,6 10-2-15,4-4-5 16,4 3 2-16,6-3-2 15,8 4 0-15,3 5-14 16,0 10 7-16,4 10 2 0,3 5 5 16,-3 4 4-16,-4 3-6 15,-6 0-4-15,-8 9 0 16,-4-6 0-16,-6 4-8 16,-8 2-4-16,1-3-4 0,-1 4 0 15,1-7-4-15,3 0 0 16,3 0-4-16,8 0 1 15,6 0 2-15,12 3 1 16,10 0 1-16,6 7 2 16,5-7-3-16,3 3 0 15,3 1 1-15,8-4 0 16,6 7 0-16,-3-1 2 16,0 4 1-16,-14-1 1 15,-11 7 4-15,-10 0 5 16,-11 3-3-16,-10-3 0 15,-15 0-4-15,-13-6 1 16,-18 2-6-16,-15 4-1 16,-6 6 0-16,-8 4 2 15,-10-1-8-15,-14 3-1 0,3-15-31 16,8-13-13-16,10-3-25 16,7-12-7-16,7-7-64 15,3-12-61 1,4-7 78-16</inkml:trace>
  <inkml:trace contextRef="#ctx0" brushRef="#br1" timeOffset="76787.917">3351 13393 236 0,'-14'9'90'0,"11"-9"-70"0,-4 10 10 0,7-4-1 16,-4-3-2-16,4 6 1 16,0-2-4-16,0-4-1 15,7 6-12-15,0-3 2 0,7-2 3 16,4-1 3-16,14 0 1 15,10 0-5-15,22-6 1 16,10-3 0-16,17-1 2 16,29 1-6-16,7 0-2 15,4 6-5-15,14 0-4 0,-11 0 0 16,-14 0-1-16,-8 0 8 16,-6 0 5-16,-14 0-2 15,-11-3-1-15,-7-4-4 16,-24 7 1-16,-8-3-2 15,-7 3 0-15,-14 0-1 16,-3 3 2-16,-7 7-19 16,-8 5-5-16,-6 1-41 15,-4-3-14-15,-4-1-72 16,4-6-70 0,-7-2 79-16</inkml:trace>
  <inkml:trace contextRef="#ctx0" brushRef="#br1" timeOffset="77137.732">3796 14064 296 0,'-4'0'110'0,"8"-7"-86"0,-1 4 13 0,4-3 0 15,1 0-7-15,6 0 0 16,3-1-9-16,12 1-2 16,13 0-11-16,0-1-5 0,15 1 0 0,-8 0 0 15,0 0 3-15,1 2-3 16,-11 1-2-16,-1 3 0 15,-2 0-1-15,-12 3-25 16,5 1-8-16,-8-1-32 16,-4 0-13-16</inkml:trace>
  <inkml:trace contextRef="#ctx0" brushRef="#br1" timeOffset="77435.069">4371 13628 324 0,'-7'-19'121'0,"10"13"-95"0,1 0 11 0,-4 6-2 16,11 3-16-16,6 3-1 15,1 13-6-15,-1 18 0 16,12 26-7-16,-1 6-3 0,4 0-1 16,-8 0-1-16,5 9 2 15,-5 4-3-15,1-1-2 16,0-12-18-16,-8-12-9 16,1-10-55-16,3-13-22 0,0-12-22 15</inkml:trace>
  <inkml:trace contextRef="#ctx0" brushRef="#br1" timeOffset="78438.882">7712 13123 256 0,'-7'6'96'0,"7"-6"-75"0,0 0 8 0,0 0-3 0,3 0 1 15,4 0 6-15,4 0-5 16,6-3 0 0,12 3-15-16,10 0 5 0,13 3 5 0,8 0-1 15,7-3 1-15,15-3-8 16,16-3-2-16,5-3-1 16,-1-1 0-16,7 1-6 15,4-4-2-15,-3 1 2 16,-15 2 3-16,-14 4-4 15,-10 6-1-15,-8 0-2 16,-10 0 1-16,-11 6 0 16,-10-2 1-16,-7-1-2 0,-8 0 1 15,-10 0 0-15,-3 0 1 16,-8 0-22-16,-3 0-8 16,-3 0-53-16,-1 4-24 15,1-1-70 1</inkml:trace>
  <inkml:trace contextRef="#ctx0" brushRef="#br1" timeOffset="78769.661">8146 13697 288 0,'-11'3'107'0,"11"-3"-83"0,0 0 13 16,0 0-1-16,0 0-6 15,7 0 0-15,0-9-9 16,4 5 0-16,3-2-12 16,11-3 1-16,10-1 3 0,11 7-7 15,0-6-3-15,6-1-2 16,1 4-1-16,-3 0 2 15,-4 3 1-15,0 3-4 16,-1 0 1-16,5 0-35 16,-8 0-15-16,-3 3-18 15,-7 0-8-15,-4 0-56 16</inkml:trace>
  <inkml:trace contextRef="#ctx0" brushRef="#br1" timeOffset="79055.04">8858 13245 288 0,'-17'-18'107'0,"17"14"-83"0,3 4 15 0,1 4 1 0,3 2-2 16,3 10 2-16,8 12-9 15,-4-9-2 1,11 34-16-16,-1 0-8 0,1 0-3 16,-4 1 0-16,0 2 3 0,1 10-2 15,-5 0-2-15,-3-7-14 16,1-8-4-16,-1-1-40 16,-4-13-17-16,8-8-86 15</inkml:trace>
  <inkml:trace contextRef="#ctx0" brushRef="#br1" timeOffset="79760.31">10202 12973 260 0,'-35'6'99'0,"24"-3"-77"0,1 3 15 0,6-3 3 16,1 1-9-16,3-1-1 15,3 0-3-15,8-3 0 16,14 0-15-16,13-3 9 0,15-7 2 15,7-2-5-15,4-4 0 16,13-6-7-16,15-6 1 16,0 6-3-16,-7-6 0 15,-4-1-1-15,-4 1 2 16,1 0-5-16,-11 9-1 16,-7 4 0-16,-7 2 2 15,-7 4-3-15,-15 2 0 16,-6 4 1-16,-7 6 2 15,-8 0-27-15,-3 4-13 16,-7-1-27-16,-3 0-10 16,-11 1-39-16,0 2-15 0,-7 7 0 15</inkml:trace>
  <inkml:trace contextRef="#ctx0" brushRef="#br1" timeOffset="80032.686">10442 13346 288 0,'-10'15'107'0,"13"-15"-83"0,1 4 13 0,-1-4-1 16,4 3-2-16,4-3 5 15,7 0-9-15,-1-7-3 16,8-2-15-16,7-4-3 0,6 1-2 15,8-4-3-15,0 1-1 16,0 5-1-16,-4 7 1 16,-3 3-20-16,-4 0-6 15,-3 3-41-15,-4-3-16 16,-3 10-74 0</inkml:trace>
  <inkml:trace contextRef="#ctx0" brushRef="#br1" timeOffset="80302.866">10989 13026 336 0,'0'0'126'0,"4"9"-98"0,6 7 12 15,-3-7-2-15,4 7-8 16,-1 6 0-16,4 6-13 15,4 16-3-15,0 13-8 16,3 2-4-16,0 4-1 0,-3-4-1 16,-1-5 0-16,1-7-11 15,0-10-5-15,-8 1-28 16,1-10-9-16,-4-6-27 0,0-3-10 16,0-10-36-1</inkml:trace>
  <inkml:trace contextRef="#ctx0" brushRef="#br1" timeOffset="81081.881">6650 15252 200 0,'-18'-28'77'0,"15"9"-60"0,-4 3 13 0,7 10 1 0,-4 0-3 15,4 0 1-15,0 6-1 16,11 6 0-16,3 10-15 16,7 12 3-16,7 12 2 0,7 8-8 15,18-1-1-15,0 3-1 16,7 0 0-16,0 3-2 15,-7 0 1-15,-3 1 0 16,-5 2 1-16,5-9-4 16,-11-3-1-16,-1-6-1 15,-2-7 1-15,-5-6-2 16,-2-3 2-16,-5-6-2 0,-6-4-1 16,-4-2-15-1,-3-1-7-15,3-3-22 0,-14-6-10 16,0-3-86-1</inkml:trace>
  <inkml:trace contextRef="#ctx0" brushRef="#br1" timeOffset="81471.853">7278 15098 208 0,'-7'-18'77'0,"7"18"-60"0,10-7 17 0,-10 7 4 15,4 0-5-15,3 7 1 0,4 2-8 16,-1 16-2-16,4 16-13 16,0 18 4-16,4 10 3 0,0 7-2 15,-1 24 1-15,8 19-12 16,-4 7-2-16,-3 18-3 15,-1 3 2-15,1-12 1 16,-4 9 1-16,0-3-2 16,-3-22-2-16,-1-21-2 15,-3-17 1-15,1-18 1 16,-1-16 2-16,0-9-3 16,0-20-2-16,0-8-1 15,-4-10-37-15,4-6-15 16,-3-7-56-1,6-12-58 1,1-3 54-16</inkml:trace>
  <inkml:trace contextRef="#ctx0" brushRef="#br1" timeOffset="82087.788">8184 14989 200 0,'0'-29'74'0,"0"14"-58"0,4 2 14 15,0 7 3-15,-1 3-6 16,-3 3 1-16,4 0 0 15,3 3 2-15,-4 3-16 16,1 4 12-16,-1 2 4 0,-3 4-2 16,0 3 0-16,-3 6-6 15,-1 9-2-15,1 16-11 16,-4 16-3-16,0 3-6 16,-4 0-1-16,0-3 1 15,1-3 2-15,6-19-1 0,-10 18 2 16,7-8-2-16,0-7 2 15,3-3 0-15,4-7 1 16,0-5-5-16,8-4 1 16,-1-6 2-16,10-7 1 15,-3-2 3-15,18-7 1 16,10-6 1-16,11-3 0 16,7-3-2-16,-3 0 1 15,-4 2-2-15,0 1 0 16,0 3 3-16,-4 0 5 15,4 0-7-15,-7 0-3 16,-8 0 0-16,-6-3 2 16,-4 3-2-16,-6 0-2 15,-5 0 0-15,-6 0 1 0,-4 3 1 16,-4 0 1-16,-3 1-35 16,-3-1-17-16,-4-3-22 15,0-3-7-15,-4-4-20 16,1 1-9-16,-1-3-15 15</inkml:trace>
  <inkml:trace contextRef="#ctx0" brushRef="#br1" timeOffset="82492.742">8142 16155 272 0,'-10'10'104'0,"13"-14"-81"0,1-2 16 0,-1 0 1 16,1-4-2-16,-1 1 2 16,4 0-7-16,4-1-3 15,3 4-16-15,7-3 4 0,11 2 3 16,14 4-3-16,7 0 2 15,7 0-5-15,3 0 1 16,8 0-9-16,10-4-2 16,7 1-3-16,-7 0-2 15,-7-1 3-15,-10 1 0 0,-11 0-1 16,-8 0 1-16,-6-1-4 16,-7 4 0-16,-7-3-10 15,-4 6-3-15,-3 0-26 16,-4 0-9-16,-4-3-15 15,-3-3-5-15,-3 2-61 16,6-5-57 0,1-10 69-16</inkml:trace>
  <inkml:trace contextRef="#ctx0" brushRef="#br1" timeOffset="83273.244">9289 14703 200 0,'-22'-37'74'0,"19"30"-58"0,-1-5 16 0,4 9 2 16,0 3-2-16,7 0 1 15,4 6-5-15,3 7 0 16,7 15-16-16,8 13 11 0,2 15 6 16,5 0-4-16,-1 13 0 15,0 16-12-15,0 15-3 16,1 1-6-16,-1-4-1 16,0 6-1-16,1 7 1 0,-1-13-2 15,-3-9 2-15,-4-19-2 16,-4-12-1-16,-6-17-2 15,-4-2-1-15,-3-13-16 16,-4-9-7-16,0-7-20 16,-4-6-9-16,-3-6-28 15,4-6-10-15,0-13-14 16</inkml:trace>
  <inkml:trace contextRef="#ctx0" brushRef="#br1" timeOffset="83649.011">10160 15026 236 0,'14'0'88'0,"-7"0"-69"0,4 0 19 0,-4 3 6 16,0 1-10-16,-4 2 0 16,1 6-8-16,-4 10-4 15,0 13-12-15,-4 21 2 0,1 4 4 16,-4 3-8-16,0-4-2 0,-4-2-2 16,4-4 0-16,0 0-5 15,0-3 1-15,3-3 0 16,1 0 0-16,3-9 0 15,0-7 2-15,0-9-19 16,0-3-8-16,-4 0-14 16,1-10-6-16,-1-5-15 15,1-11-5-15,-1-5-49 16</inkml:trace>
  <inkml:trace contextRef="#ctx0" brushRef="#br1" timeOffset="83920.698">9832 15149 296 0,'-14'-7'110'0,"17"4"-86"0,11 0 13 0,-3 3 0 16,7 3-3-16,6 7 2 15,8 12-11-15,7 12-2 16,0 13-14-16,7 6-1 0,7 1-1 15,3 2-1-15,0 1-1 16,1 5-3-16,-4-5 1 16,-7 2-7-16,-8-15 1 15,-6-12-26-15,-4-7-8 16,-6-13-19-16,-5-12-7 16,-3 0-83-1</inkml:trace>
  <inkml:trace contextRef="#ctx0" brushRef="#br1" timeOffset="84550.1">10693 15189 260 0,'-11'4'99'0,"8"-4"-77"0,-1 3 13 15,4-3 1-15,0 0-8 16,0 0 0-16,11-3 5 16,3 3 1-16,10-4-18 15,8 4 4-15,7 0 3 0,0 0-3 16,3-3 0-16,0-3-7 16,4 0 0-16,0-1-6 15,4 1 1-15,-1 0-5 16,-3 3-2-16,-4 0 0 15,-7 3-1-15,-3 3 0 16,-7 3 2-16,-4 0-3 16,-3 1-2-16,-4-1-23 15,-4 0-7-15,-3-3-19 0,-3 0-6 16,-4-3-17-16,-4-3-7 16,-3 0-47-1</inkml:trace>
  <inkml:trace contextRef="#ctx0" brushRef="#br1" timeOffset="84909.528">10890 14669 264 0,'-7'3'101'0,"11"-3"-78"0,-1 6 17 0,4 1 3 0,0 2-3 16,4 19 0-16,7 16-13 15,-1 6-4-15,4 13-13 16,1 3-2-16,-1 15-1 0,3 7 1 16,1-6 0-16,0-7-7 15,-4-9 0-15,0-10-1 16,-3-6 2-16,-1-9-3 15,-2-3-2-15,-1-10-14 16,-4-6-6-16,-3-6-17 16,0-7-5-16,-3-6-7 15,-4-3 0-15,0-3-73 16,3-10-35-16,-3-5 82 16</inkml:trace>
  <inkml:trace contextRef="#ctx0" brushRef="#br1" timeOffset="85615.396">11363 14569 280 0,'-25'-4'104'0,"18"-2"-81"0,-3 0 14 16,6 3 1-16,1 0-9 15,-1-4-2-15,4 1-9 16,0 0-1-16,4 0-10 16,3-4 5-16,3 1 3 0,8-4 4 15,0 1 3-15,3-4 3 16,0 7 2-16,4 9-6 15,-1 0-2-15,1 9-3 16,0 0 0-16,-4 10-2 16,-4 3 1-16,-2 0-6 15,-5 3-1-15,-6 0-4 0,-1-3-1 16,-3 6-1-16,0-3-2 16,0-3-2-16,0 0-1 15,0 3 2-15,0-3 2 16,0 3 0-16,4-3-1 15,3 0-2-15,7-3-1 16,7 6 2-16,7-3 0 16,4-6 1-16,7-4 2 15,0-2-1-15,3-1-1 16,0 1-2-16,1-1 1 16,-1 0 1-16,4 4 2 15,-4-4-1-15,-3 7 2 16,-4 0-2-16,-7 3 2 15,-6-1 7-15,-12 7 3 16,-6 7-4-16,-11 5-3 0,-14 11-3 16,-4-1 0-16,-7 3-2 15,-3-3-1-15,-8 0 1 16,-6 0-1-16,-11-3 0 16,-7-4 0-16,4-2-7 15,6-3 0-15,4-7-21 16,11-6-9-16,7-13-28 15,6-12-8-15,8-13-19 16,7-2-6-16,11-4-54 16</inkml:trace>
  <inkml:trace contextRef="#ctx0" brushRef="#br1" timeOffset="92415.887">24067 7902 104 0,'3'-6'41'0,"-3"6"-32"0,0 0 31 16,0 0 13-16,0 0-8 15,0 0-4-15,-3-3-12 16,3 3-6-16,-4 0-13 16,0 0 5-16,1 3 2 0,-1-3-7 0,1 10-1 15,-1-4-3-15,4 6-1 16,0 1-3-16,0 6-2 16,0-4 1-16,7 4 1 15,-3-6-3-15,3 6 0 16,0-7 1-16,4 1 0 15,-4-4 2-15,3-6 3 16,-3-3 2-16,0-6 1 16,0 0-4-16,0-13-1 15,1 3-1-15,-8-6 1 16,0 7 0-16,-4-1 3 16,0 0 6-16,-3 4 2 0,0 2-7 15,-3 4-2-15,-1 0-1 16,1 6 0-16,3 0-2 15,-4 9-2-15,4 1 1 16,0 12 1-16,0-7-1 16,3 10-1-16,4-3-2 15,4 0 1-15,-1-3 1 16,8-3 2-16,0-1-1 16,10-8-1-16,-4-1 1 15,4-9 1-15,-3 0-3 16,3-13 0-16,-3 3 3 15,-4-9 3-15,-3 4-2 16,-8-11-2-16,1 14 2 16,-8-7 2-16,1 3-2 0,-11 3-2 15,3 4-3-15,-7-1 1 16,4 4 3-16,-3 9 3 16,2-3-2-16,1 12 0 15,0 0-1-15,4 20-2 16,-1-7 1-16,8 9 1 15,-1-3-1-15,8 4-1 16,-1-10-2-16,8-4 1 16,-1-2 1-16,8-10 0 15,-4-3 2-15,7-12 1 16,-3 3-1-16,-1-16 1 16,-2 3-4-16,-5-12 0 15,1 12 3-15,-11-6 1 16,0 3 1-16,-11 0 2 15,4 3-3-15,-14 0-2 0,3 10 0 16,-6-1-1-16,6 7 0 16,-3 6 0-16,3-3 0 15,0 19 0-15,4 0 0 16,4 9 0-16,3-6 0 16,7 6 0-16,0-9-3 15,7 3 2-15,0-6 1 16,10-13 0-16,1 0 0 15,7-12 2-15,-4-1 1 16,4-9 1-16,-4 4-2 16,-4-7-2-16,-2 3 1 0,-8-6 1 15,0 3 1-15,-11 0 3 16,1 6-1-16,-15-2 2 16,4 8-6-1,-7 7-1-15,3 0 2 16,-3 9 1-16,3 4-1 0,1 18 1 15,3-3-2-15,3 13 2 16,4-7-2-16,7 0-1 16,0-3-2-16,10-6 1 15,1-3 3-15,10-9 1 16,-3-4-4-16,7-12 1 16,-4-1 0-16,3-11 2 15,-6 2-1-15,-4-12-1 16,0 9 3-16,-10-6 0 0,-1 3-1 15,-13 0 1-15,3 3 0 16,-14 0 3-16,3 10-1 16,-7-1 0-16,4 10-1 15,0 10 0-15,3-1-2 16,1 13-2-16,2-3 1 16,8 9-1-16,0-3-3 15,7-3 0-15,0 3 2 16,14-12 2-16,-3-4-2 15,10-12 0-15,-3 0 1 16,7-16 0-16,-4 3 2 16,-4-9 1-16,-3 3 1 15,-6-3 0-15,-1 7-5 0,-14-1 1 16,-1 3 2-16,-6 7 3 16,0-1 0-16,-3 13 2 15,-1-3-6-15,0 19-3 16,4-3 1-16,0 12 2 15,4-3-2-15,6 3 0 16,0-9-1-16,8 3 0 16,-4-6 2-16,7-4 0 15,0-2 0-15,4-13 2 16,-4 0-1-16,3-16-1 16,-3 3-2-16,0-12 1 15,-3 9 1-15,-8-6 2 16,1 3-1-16,-11 3 2 15,3 3 0-15,-6 7 1 16,2 3-5-16,1 6 1 0,0 6-2 16,0 13 0-16,4-3 2 15,2 12 0-15,1-6-3 16,7 9 2-16,0-6-1 16,7 3 0-16,1-6 0 15,9-3 0-15,-3-3 2 16,11-7 2-16,-7 1-1 15,3-20-1-15,-4 1 1 16,-2-19 1-16,-1 6-1 16,-7-10-1-16,-4 7 5 15,-10-3 1-15,0 6-5 0,-11 0 0 16,4 3-1-16,-7 7 0 16,4-1-3-1,-5 13 2-15,5 0 1 16,-1 16 0-16,4-4-3 0,3 17 2 15,4-4 1-15,7 9 0 16,0-6-3-16,11 4 2 16,0-7-1-16,13-6 0 15,-3 0 2-15,11-16 2 16,-4-3-1-16,1-19-1 16,-5 3 1-16,-6-12 1 15,0 6-1-15,-11-3 2 16,0 6 0-16,-14 3 3 15,0 4-3-15,-11 15-2 0,4-3-5 16,-4 16-2-16,4-7-19 16,0 4-7-16,3-4-18 15,4-3-9-15,0 1-19 16,7-7-8-16,0 0-49 16</inkml:trace>
  <inkml:trace contextRef="#ctx0" brushRef="#br1" timeOffset="95298.512">24733 7344 140 0,'0'0'55'0,"0"0"-43"0,7-6 8 16,-7 6 0-16,0 0 5 15,0 0 5-15,4 0-3 16,-1 0-2-16,1 6-13 16,-1-2-1-16,1 2 2 0,-1-3-5 15,1 6-2-15,0-9-1 16,-1 7 1-16,1-4-1 0,3-3 2 15,-4 0 0-15,4-3 1 16,-3-4-2-16,3 4 1 16,-4-3 2-16,1-3 5 15,-1 5 1-15,-3-8 3 16,0 2-4-16,0-2 2 16,0 2-5-16,-3 1 1 15,-1 0-3-15,-3 2 2 16,4 4-2-16,-4 6 0 15,0 1-3-15,0 5 1 16,0 0-4-16,3 4-2 16,0-1 0-16,4 1 1 0,0 0-3 15,8-4 0-15,-1 7 1 16,3-4 2-16,1-6-1 16,3-6 2-16,-4 0 0 15,5-3 3-15,-5 0 1 16,1-9 1-16,-1 2-4 15,-3-5-1-15,0 5 1 16,-3-6 2-16,-1 4 3 16,-6-4 5-16,-1 4-8 15,-3-1-1-15,0 4-1 16,-3-1 0-16,3 1-2 16,-4 9-2-16,1 0 1 15,-1 9 1-15,0 4-3 16,4 3 0-16,0-4 1 15,7 7 2-15,0-3-1 0,7-4-1 16,-3 4-2-16,6-4 1 16,-3-2 1-16,4-1 2 15,0-6-1-15,-1-6 2 16,-3 0-2-16,0-13 2 16,0 7-2-16,-3-4 2 15,-1-2-2-15,-6-7 2 16,-1 3 2-16,-6-6 2 15,3 3-3-15,-7 0-1 16,3 3 1-16,-3 13 2 16,0 0-5-16,0 18-1 15,0-2 0-15,-1 8 2 0,5-5-3 16,3 12 0 0,3-6-1-16,8 0 0 15,-1-4 2-15,8 1 2 0,-4-3-3 16,7-7-2-16,-3-3 2 15,3-3 0-15,0 0 3 16,-3-9 3-16,-1 5-4 16,-3-8-1-16,0-1 2 15,-7-2 3-15,0 2-2 16,-10 1-2-16,3-1 0 16,-11 7-1-16,4-4 0 15,-4 17 2-15,1-7-1 16,-1 9-1-16,4 0-2 15,0 7 1-15,0-3 1 0,7 2 0 16,-1 1-3-16,12 3 0 16,0-7 2-16,10 10 2 15,-4-9-2-15,11-4-2 16,-3 1 4-16,3-7 1 16,-3 0 0-16,-1-9-2 15,-2-1 1-15,-1-8 1 16,-4 2-1-16,-3-6 2 15,0 7-2-15,-7-4 2 16,0 0-2-16,-7 4 2 16,0-1-2-16,-3 7 2 15,-1 0-2-15,-3 9 2 16,3 0-4-16,1 10-2 0,-1-1-1 16,4 7 3-16,0-6 0 15,7 12 1-15,0-3 0 16,4-4 0-16,-1-2-3 15,8-7 2-15,-4 1 1 16,3-10 0-16,1 0 2 16,3-10 1-16,-3 1-1 15,-1-10-2-15,1 4 1 16,-4-14 1-16,-4 17 1 16,-3-10 3-16,0 3-1 15,-7 3 0-15,0 4-1 16,-3 9 0-16,-1 0-2 15,-3 9-2-15,3-3 1 0,1 6-1 16,3-2 0-16,3 2 0 16,1 0-5-16,3 1-1 15,0-4-30-15,3 4-14 16,1-4-38-16,3-3-15 16,0-3-68-1</inkml:trace>
  <inkml:trace contextRef="#ctx0" brushRef="#br1" timeOffset="96829.394">25439 6560 204 0,'-7'-9'77'0,"7"9"-60"0,-7-9 13 15,7 9 3-15,0-3-4 16,0-1 3-16,-4 4-9 16,4 0-4-16,0 10-11 15,0-1 1-15,0 10 2 0,0-6-2 16,4 12 0-16,-1-3-3 15,8 0 1-15,-4-4-2 0,7-2 0 16,-3-3 1-16,6-7 3 16,-3-3-2-16,4-3 1 15,-4 0-1-15,0-3 1 16,-3-3 2-16,-4-10 4 16,0 3-2-16,-7-5 1 15,0 2-1-15,-7-6 0 16,0 6-4-16,-7 1-3 15,3 5 0-15,-3 10-1 16,0 0-2-16,0 16-2 16,3-7 1-16,1 10-1 15,-1 0 2-15,4 3 1 16,0-3-4-16,7-1 1 16,0-5 0-16,7 3 0 15,0-4 2-15,11-6 1 16,-4 1-1-16,7-7-2 0,-3 0 3 15,3-13 0-15,-4 4-1 16,-3-13 1-16,-3 3 0 16,-7-6 3-16,-1 6 1 15,-13-6 3-15,2 6-1 16,-9 0 0-16,3 4-5 16,-4 8-1-16,4 1-1 15,-4 16-2-15,4-7-2 16,0 22 1-16,4-6 1 15,2 9 2-15,1-9-1 16,7 3-1-16,0-4 1 16,11 1-1-16,0-6-3 0,10-1 2 15,-4-2 1-15,12-7 2 16,-8-3-1 0,7-13 2-16,-7 1 0 15,0-16 1-15,-3 9 0 0,-7-16 0 16,-4 4 2-16,-11 0 1 15,1 5-1-15,-15 1-1 16,4 7-1-16,-11 5 2 16,7 4-3-16,-3 12 0 15,4 0-1-15,-1 19 1 16,4-3-4-16,3 12-2 16,1-9-1-16,10 12 3 15,0-12 0-15,10-3 1 0,1-3 0 16,7-10 0-16,-4 4 0 15,7-10 0-15,-4 0 2 16,1-16 1-16,0-9-1 16,-4 0 1-16,-11-7-2 15,-10 4 2-15,-7 9-2 16,-3 4 2-16,2 2-2 16,-6 10-1-16,4 0 3 15,-5 15 0-15,5 1-1 16,-1 12-2-16,4-3 1 15,7 12 1-15,0-8-3 16,7-1 0-16,0-3-1 16,11-7 0-16,-1-2 2 0,8-1 0 15,-1-5-3-15,1-7 0 16,-4 0-23-16,-3-4-7 16,-1 1-26-16,-3-3-8 15,0 0-17-15,-7 6-7 16,0-3-59-1</inkml:trace>
  <inkml:trace contextRef="#ctx0" brushRef="#br1" timeOffset="104515.779">25880 6275 160 0,'0'0'63'0,"0"0"-49"0,3 0 5 0,-3 0-2 15,0 0-6-15,0 0 1 16,0 0 2-16,0 0 1 16,0 0-8-16,4-3 7 0,-1 0 3 15,1 0-3-15,-4 3 2 16,3-7-5-16,1 4-1 15,-1 0-4-15,1 0 1 16,0 0-4-16,3 0 0 16,0 0 3-16,0-4 3 15,0 1 2-15,0-3 1 16,0-1-2-16,0 1-1 16,0 0-3-16,0-1-1 15,0 1 1-15,4 2 3 0,-4-2-6 16,3 0-2-16,1-4 1 15,-1 4 3-15,1-4 0 16,0 1 0-16,-1-4 1 16,1 6 1-16,-1-2 1 15,1-4 0-15,0 7-2 16,-1-1-1-16,1 1-1 16,-1 0 2-16,1-1-3 15,-1 1 0-15,1-1 1 16,-4 1 0-16,4 3 0 15,-1-4 0-15,-3 4-2 0,4-3 1 16,-4-1 0 0,4 1 1-16,-4 3 0 0,3-4 0 15,-3 1 0-15,0-1 0 16,0-2-2 0,0 2 1-16,0 1-2 0,1 0-1 15,-1 2 3-15,0-8 0 16,0 5-1-16,3 1 1 15,-3-4 0-15,4-2 1 16,3-1 0-16,-3 0 2 16,3-3-3-16,0 1 0 15,0-1-1-15,0-3-2 16,0 3 1-16,0 0 1 16,4 0-3-16,0 1 0 15,-1-1 3-15,1 0 1 0,-1 6 1 16,1-2 2-16,0 5-3 15,-1-2-2-15,1-1 0 16,0 1 1-16,-1-1-1 16,-3 1-1-16,1-4 1 15,-1 7 1-15,0-1-1 16,-4 1-1-16,1-1 1 16,0 1 1-16,-1 0-1 15,1-1-1-15,-1 1 1 16,1-4-1-16,-1 1 2 15,1-1 1-15,-4 1 1 16,4 2 0-16,-1 1 0 16,-3-4 0-16,0 1-2 0,4-1-2 15,0 1-2-15,-1-1 1 16,4-3 1-16,0 1 0 16,4-7 0-16,0 3 0 15,-1 0 0-15,1 3 2 16,0 1-3-16,-1-1 0 15,1 4 3-15,-4-1 1 16,0-3-1-16,0 7-2 16,4 0-2-16,-1-1 1 15,1 1 1-15,0-4 2 16,-1 1 1-16,-3-1 1 16,4 1 0-16,-4-1 2 15,0 0-3-15,0 1-2 16,1 2 0-16,-5-2 1 0,1-4-3 15,-1 7-2-15,1-4 4 16,-1 1 1-16,1-1 0 16,0 1-2-16,-1-1 1 15,4-3-1-15,0-2 0 16,1 5 0-16,-1-3 2 16,3 1 1-16,1-4 1 15,0 0 2-15,-1 0-3 16,4 1-2-16,-3-1 0 15,0 3-1-15,-1 0-3 16,1 4 2-16,-4 2 1 16,0 1 2-16,0 0-3 15,0-1 0-15,4 1 1 0,-4-4 2 16,0 4-1 0,0-1 2-16,0 1-2 0,-3 0-1 15,0-1 1-15,-1 7-1 16,1-6 0-16,-1-1 0 15,-3 1 0-15,0-1 0 16,4 1-3-16,0 0 2 16,-4-1 1-16,3 1 2 15,1-1-3-15,-1-2 0 16,5-4 1-16,-1 4 2 16,0-1 1-16,0 1 1 15,0-4-5-15,0 0 1 16,4-3 0-16,-1 1 2 15,1-1-3-15,0 0 0 0,-1-3 1 16,4 3 2-16,1-3-1 16,-1 3 2-1,0 1-4-15,-3 2 0 0,3 0 1 16,-4 1 0-16,1 2 0 16,0 1 2-16,-4-1-1 15,0 0-1-15,0-2-2 16,0 5-1-16,0-8 2 15,0 8 2-15,0 1 0 16,1-7 2-16,2 3-2 16,1 1-1-16,-1-1 1 0,1 1-1 15,0-1 2-15,-1-5 1 16,5-1-4-16,-1 3 1 16,7-9 2-16,-3 0 1 15,-1 3-1-15,1 0-2 16,-4 3 1-16,0-3 1 15,1 3-1-15,-5 1 2 16,1 2-4-16,-1-3 0 16,1 0 1-16,-4 0 0 15,0 7 0-15,-3-1 2 16,-1-2-1-16,1 2 2 16,0 1-2-16,-1-1-1 15,1 4-2-15,-1-10-1 16,5 9 2-16,-1 1 2 0,0-4 0 15,3 1-1-15,1-1-2 16,3-2 1-16,7-4 1 16,-3 0 2-16,0-6-1 15,-1 6-1-15,1-3 3 16,0-3 0-16,-4 3-4 16,0-6-1-16,0 9 1 15,1-6 2-15,-5 6 0 16,4-6-1-16,-3 6 1 15,0 1-1-15,-1-1 0 16,1 6 0-16,-4-2 0 16,4 2 2-16,-1-6-3 15,4 4-2-15,1-1 2 16,2-3 2-16,5 0-2 16,-1 0 0-16,0 4 1 0,-3-10 0 15,-1 6 2-15,-2-6 1 16,-1 6-4-16,0-6 1 15,-3 6 0-15,-1-6 2 16,-3 6-1-16,0-3-1 16,0 7-2-16,-3-4 1 15,0 9 3-15,-4 1 1 16,0 6-4-16,-4-7 1 16,-3 4 0-16,0 6 0 15,0 0-3-15,4-6 2 16,-4 6 1-16,3-3 0 0,-3 3 0 15,4-10 2-15,-4 10-3 16,3-6 0-16,-3 6 1 16,4-3 0-16,-1-7 0 15,1 4 2 1,0 0-3-16,3 3 0 0,0-7 1 16,0 4 0-16,0 3 0 15,0-6 0-15,3-1 0 16,1 4 2-16,0-4-1 15,-1-2-1-15,1 3 1 16,-4-1 1-16,0 7-3 16,0-3 0-16,-7 6 1 15,0 0 0-15,0 0 0 16,0 0 0-16,0 0-3 0,0 0 2 16,0 0 1-16,0 0 0 15,-4 6 2-15,-3-6 1 16,-3 6-1-16,-4 4 1 15,-4-4 0-15,-10 6 1 16,-11-8-2-16,-14 2-2 16,-14 10 3-16,-7 2 0 15,3 4-4-15,8 0 1 16,6-3-2-16,8 0 0 16,10-10 2-16,11 7 2 15,7-13-3-15,7 3-2 16,10-6 2-16,8-6 2 15,6-3 0-15,8-4-1 16,10-6 1-16,11-3 1 0,14-3-1 16,10 3-1-16,4-3 1 15,-3 0-1-15,-4 0 0 16,-7 3 0-16,-4 6 0 16,-6-2 0-16,-5 8 0 15,-2 7 0-15,-8-3 0 16,-3 15 0-16,-8 1 4 15,-3 8 5-15,-7 1-3 16,-7 10 2-16,-7 8-3 16,-3 16 0-16,-4 13-3 15,-1 3 1-15,1-6-2 16,4 3 2-16,3-13-2 16,0-6 2-16,3 0-4 0,1-6 0 15,3 3 1-15,0-10 2 16,0-2-1-16,-4-7 2 15,1-6-20-15,-1-1-6 16,0-2-37-16,1-7-14 16,-4-9-49-16,3 0-20 15,-3-6-21 1</inkml:trace>
  <inkml:trace contextRef="#ctx0" brushRef="#br1" timeOffset="109485.094">26109 6018 180 0,'0'0'68'0,"0"0"-52"0,4-3 3 0,-4 3 1 0,0 0-6 15,0 0 2-15,3-3-3 16,-3 3 0-16,4-3-7 16,-4 3 0-16,0 0 4 0,0 0-2 15,3 0 3-15,-3 0-6 16,4 0-1-16,-4 0 2 15,0 0 1-15,0 0 5 16,0 0 3-16,0 0-4 16,0 3-1-16,0 0 0 15,-4 3 1-15,1-3-3 16,-4 4 0-16,3-1-3 16,-3 3 2-16,0-2-2 15,0 2 2-15,-7 3-2 0,0 7 0 16,0-3 1-16,-1 0 3 15,1-1-4-15,4 1-1 16,-1 0-2-16,1-7 1 16,-1 7 0-16,0-4 1 15,1-2 0-15,-1-1 2 16,1 1-1-16,-1-1 0 16,1 0-1-16,2 4 0 15,1-4-2-15,-3 4-2 16,3-1 1-16,0-2 1 15,0-1-1-15,0 4-1 16,0-4 1-16,0 1-1 16,-1-1 4-16,1-3 2 15,0 0 0-15,0 4-1 16,0-4-1-16,-3 0 0 0,-1 4-2 16,0-4 1-16,1 4-2 15,-1-1-1-15,1-3 3 16,-1 4 0-16,-3-1-1 15,3-6 1-15,1 7-4 16,-1-1 0-16,1 0 3 16,-4 1 3-16,-1-1-2 15,1 1 0-15,0 2-1 16,0 1 1-16,-3-1 0 16,2 1 1-16,1 6-5 15,0-4 1-15,0 1-2 16,0 3 0-16,3-4 2 0,1-2 0 15,-1 0 0-15,1-1 0 16,-1 1 2-16,0-4 1 16,1 7-4-16,3-4-1 15,0 1 1-15,-4-4 0 16,4 1 1-16,0 2 2 16,0 1-3-16,0-1 0 15,0-2 1-15,0-1 2 16,0 0-3-16,0 1 0 15,0-1 1-15,0 1 2 16,0-1-3-16,-4 0 0 16,0 1 1-16,1-4 2 15,-1 4-3-15,1-1 0 16,-1 0 1-16,0 1 2 0,-3-1-1 16,4-3-1-16,-4 4-2 15,3-1 1-15,-3 1 1 16,0 5 2-16,0-2-3 15,0 3 0-15,0-1 1 16,-1 1 2-16,1 3-3 16,0-7 0-16,0 7 1 15,-4-3 2-15,4-1-1 16,0 1-1-16,0-3 1 16,0 2-1-16,0-2-3 15,0-4 2-15,3 7 1 16,1-4 0-16,-1-2 0 0,0 6 0 15,1-7 0-15,-1 4 2 16,4-4-1-16,0 0-1 16,0 1 1-16,0-1-1 15,0 1 0-15,-4-1 2 16,4 0 1-16,-3 1 1 16,-1-7 0-16,1 6 0 15,-1 7-2-15,0-10-2 16,1 1 1-16,-1-1-1 15,1 0-3-15,-1 0 2 16,1 1 1-16,-1 2 2 16,0 0-1-16,1 1 2 15,-1-1 0-15,1-2 1 16,-4 2-2-16,-1 0-2 16,1 1 1-16,4 5-1 0,-4-2 0 15,3-1 2-15,0-2-1 16,1 2-1-16,-1-2 1 15,1 2-1-15,-1-2 2 16,1 2 3-16,-1-2-2 16,0-1-2-16,1 1 0 15,-1 5-1-15,1-5 0 16,-1 2 0-16,0-2 0 16,1-1 0-16,-1 0 0 15,4 1 2-15,0-1-1 16,0-3-1-16,0 1 3 15,0-1 0-15,0 3-4 0,0-5 1 16,0 5 2-16,0-3 3 16,0 4-2-16,0-4 0 15,0 0-3-15,0 0-1 16,-1 1 1-16,1-1 2 16,0 0-1-16,-3 1-1 15,3-1 3-15,0 0 0 16,0 0-1-16,0 1 1 15,0-4-4-15,-1 0 0 16,-2 0 1-16,3 0 2 16,-4 7-1-16,1-4 2 15,-1-3-4-15,0 3 0 16,1-3 1-16,-1 4 0 0,1-4 0 16,3 3 0-16,-4-3-3 15,4 7 2-15,-4-4 1 16,1 0 0-16,-1 0 0 15,4 1 2-15,-3-1-1 16,3 0 2-16,-4 1-2 16,4-4-1-16,0 3 1 15,0 0-1-15,-4 0 0 16,4 1 0-16,0-1 0 16,0 0 0-16,-3 4 0 15,2-7 0-15,1 6 0 16,0 1 2-16,0-4-1 15,0 0 2-15,0 0-2 0,0 4-1 16,0-4 1-16,0 0 1 16,3 1-1-16,1-1-1 15,-1 0 1-15,-3 0-1 16,4 1-3-16,-1-1 2 16,1 0 3-16,-4-3 1 15,3 7-1-15,1-1-2 16,-4 1-2-16,3-4 1 15,1 3 1-15,-1-6 0 16,1 7 0-16,-1-4 2 16,0 0-3-16,-3 1 0 15,4-1 1-15,-4 0 2 16,3 0-1-16,-3 1-1 16,0-1 1-16,0 0-1 0,0 1 0 15,0-1 2-15,0 3-3 16,0 1 0-16,0-4 1 15,0 3 2-15,0-6-1 16,0 7-1-16,0-4 1 16,-4 0-1-16,0 1 0 15,1 2 0-15,-1 1 0 16,1-1 0-16,-4 0 0 16,-1 1 0-16,1-1-3 15,0 1 2-15,0-1 1 16,0 3 0-16,0-2 2 15,0 6 1-15,-4-1-1 0,1 1-2 16,2 3 1-16,-2 0-1 16,3-1-3-1,0 1 2-15,-1 0-1 16,1 0 0-16,4-4 2 0,-1 4 0 16,1-3 0-16,-1 0 2 15,0-1-3-15,1 1 0 16,-1-3 1-16,1-1 2 15,3-3-1-15,-4 4 2 16,-3 3-4-16,-4-1 0 16,1-2 1-16,-1 3 2 15,-3-4-3-15,0-2 0 16,0 5 1-16,-4 1 2 16,-3 0-3-16,-4 2 0 15,0 4 1-15,0 7 2 0,1-1-3 16,6-6 0-16,7-3 1 15,-6 6 2-15,-12 6-1 16,-3 7-1 0,1-7 3-16,-1 0 2 0,-3-6-2 15,-1 4 0-15,1-1 1 16,0-3 0-16,3-3-5 16,3 0 1-16,5-3 2 15,-1 6 1-15,4-3-1 16,-4 0-2-16,0 0 1 15,0 3 1-15,1 3 1 16,-5 3 1-16,-2 1-5 16,-1-1 1-16,0 0 0 0,0-6 2 15,4 0-1-15,-4 7-1 16,4-7 1-16,3 0-1 16,7-3 0-16,1-3 2 15,3 0-3-15,3-4 0 16,4-2 1-16,-4-1 2 15,-3 7-1-15,0-3-1 16,0 3 1-16,0-1-1 16,-4 4 2-16,0 0 1 15,-3 7-4-15,0 5 1 16,-1-3 0-16,5-2 0 16,-4-7 0-16,3 3 2 15,4-3-1-15,0-4-1 0,-1-2 1 16,5 0-1-16,-1-1 0 15,4-2 0-15,-4 3 2 16,1-4 1-16,-1 7-4 16,0-6 1-16,-3 2 0 15,-3-2 2-15,-1-1-1 16,0 4-1-16,-3 0 1 16,0-4-1-16,-1 7 0 15,1 3 0-15,-7 6 0 16,7-3 2-16,0 4-3 15,-1-1-2-15,5 0 4 16,2-3 1-16,1-3 0 16,0 3-2-16,0-6-2 15,0 6 1-15,0-6 1 16,-1 0 0-16,1-4 0 0,-3 1 0 16,-1-4 0-16,-3 7 0 15,-1-3 2-15,-2 0 1 16,-1 2-4-16,-3 1 1 15,3 3-2-15,0 3 0 16,4 4 2-16,0 5 0 16,0-3 0-16,13-9 0 15,1-6 0-15,-10 6 2 16,2 3-1-16,-16 3-1 16,6-6-2-16,-18 6 1 15,-34 26 3-15,10-10 3 16,3-4-4-16,1 7-3 0,-8 4 1 15,25-17 0-15,11-6 1 16,-15 13 2-16,-31 19-3 16,7-1 0-16,7-12 1 15,0-9 2-15,0 3-3 16,3-1 0-16,8 4-1 16,6 0-2-16,8 0 5 15,3 3 1-15,4-3-3 16,3-3 1-16,0-4 0 15,-3-2 0-15,-1-4 0 16,1 1 0-16,-4-4 0 16,0 0 2-16,0 7-1 0,4 2-1 15,-4 10-2-15,7 3 1 16,-3 4-1-16,-7-4 0 16,-4-3 4-16,-7 0 1 15,-4-3-1-15,4 3 1 16,4 6-4-16,-1 4-2 15,-6 5-1-15,-8 4 3 16,-3-6 2-16,-3 2 2 16,3-8-1-16,0 5-2 15,-1 4-2-15,-9 6 1 16,-8 0 1-16,4-6 2 16,3-1-1-16,4-8 2 15,-7-4-2-15,-4 3-1 16,0 7-2-16,11 6 1 15,4 3-1-15,3-4 0 0,3-5 2 16,-3-7 2-16,3-6-1 16,4-6-1-16,7 6 1 15,11 0-1-15,7-6 0 16,3 6 0-16,4-3 0 16,3-3 0-16,4-1-3 15,-1-5 2-15,1-4 1 16,4-3 2-16,2-6-3 15,-2 3 0-15,2-6 1 16,5-3 0-16,-1-4 0 16,4-2 2-16,0-4-1 15,0 0 2-15,3-2-2 16,4-4-1-16,0 6 1 0,0-3 1 16,4-3-3-16,-1 0 0 15,1 0-15-15,-1 0-6 16,4 0-36-16,0 0-14 15,4-9-18-15,-1-1-7 16,1-6-66 0</inkml:trace>
  <inkml:trace contextRef="#ctx0" brushRef="#br1" timeOffset="110070.869">15924 13296 252 0,'18'-35'93'0,"-4"26"-72"0,4-7 9 16,-11 10-1-16,3 3 2 0,5 3 6 15,-5 6-3-15,1 10 2 16,-4 12-20-16,-7 16 4 0,0 3 3 16,-4 6-3-16,-3 3 0 15,-3 10-2-15,-8 25 0 16,0 3 0-16,-3 3 0 15,0 19-5-15,0 10 0 16,3-1-6-16,4-2-2 16,3-4 2-16,4 0 0 15,7-19-1-15,4-15-1 16,3-16-3-16,11-19 1 16,6-3-2-16,15-22 2 15,11-12 2-15,6-13 4 16,4-13-2-16,14-6 1 15,18-3-3-15,-1 0 0 0,-6 4-3 16,-7 8-2-16,-8 1-2 16,-6 9 1-16,-8 0 3 15,-10 6 1-15,-11-3-10 16,-6-3-5-16,-15 0-71 16,-11-9-28-1,-3-1-14-15,0 4-49 16</inkml:trace>
  <inkml:trace contextRef="#ctx0" brushRef="#br1" timeOffset="124542.65">17053 13807 100 0,'-7'78'38'0,"7"-12"-29"0,0 25 12 16,0-35 7-16,4 45-10 16,3 18 0-16,3 50-8 15,5 25-4-15,2 32-3 16,8 28 0-16,3 3 0 15,4 16-1-15,-4-16-2 0,4-6 3 16,3-28 0-16,0-16-1 16,4-22-2-16,-4-35 1 15,-3-31-1-15,-7-25 2 16,-4-28 1-16,-7-31 1 16,-14-48 0-16,-10-53-2 15,-15-72 1-15,-10-53-4 0,-4-63 0 16,0-60 1-16,4-37 0 15,6-25 0-15,8 0 0 16,11 31 2-16,10 38 1 16,3 65-4-16,4 67 1 15,0 52 2-15,4 64 1 16,3 71 3-16,4 73 1 16,6 62-3-16,5 70-1 15,6 52-1-15,7 26-2 16,4 6 1-16,7 9 1 15,-7-27-1-15,-4-20 2 16,-3-34-4-16,0-22 0 16,0-22 1-16,3-35 2 15,4 1-1-15,-7-51 2 0,-8-40-4 16,-9-73-2-16,-12-56 2 16,-13-94 2-16,-15-78-2 15,-3-79 0-15,0-72 1 16,7-38 0-16,14-5 0 15,10 33 2-15,15 48-1 16,10 72-1-16,4 65-2 16,0 76 1-16,-4 69 3 15,0 63 3-15,1 81-4 16,-5 60-1-16,5 78 0 16,-1 69 2-16,7 50-1 15,8 32 2-15,6-1-2 16,4 1 2-16,-4-7-4 15,-3-44 0-15,-7-18 1 16,-7-51 0-16,-7-27 0 16,-4-39 2-16,-7-46-1 0,-7-48-1 15,-14-62-2-15,-7-63 1 16,-14-81 1-16,-18-73 2 16,-14-90-3-16,-7-82 0 15,4-75 1-15,14-38 2 16,17-3 1-16,18 15 1 15,17 73-5-15,15 47-1 16,10 78-2-16,4 44 3 16,0 57 0-16,-4 56 3 0,-3 56-3 15,-4 57 0 1,0 53 3-16,8 85 1 0,6 94 1 16,11 81 0-16,7 70-2 15,7 43 1-15,4 29-2 16,-4-16 2-16,0-19-2 15,3-54 2-15,4-21-4 16,-3-75 0-16,-8-51 1 16,-10-37 2-16,-10-48-1 15,-15-43-1-15,-14-85-2 16,-18-56 1 0,-17-88 1-16,-21-91 0 15,-15-91 0-15,-3-94 0 16,0-94 2-16,15-72-1 15,16-29-1-15,22-12 1 16,28 41-1-16,25 88 2 0,18 84 1 16,3 88-4-16,-4 81-1 15,-10 82-2-15,-7 88 3 16,-4 72 0-16,1 104 3 16,3 115-1-16,0 101 2 15,3 85 0-15,7 59 1 16,4 50-2-16,4 22 1 15,-1-28-2-15,-6-53-1 16,-1-35 3-16,4-41 0 16,0-68-4-16,0-26 1 15,-3-56 0-15,-5-60 0 0,-6-34 0 16,-3-53 0 0,-8-39-3-16,-7-52 2 0,-3-69 1 15,-11-95 0-15,-7-87 0 16,-3-98 0-16,-4-93 0 15,7-73 0-15,10-81 0 16,29 13 2-16,25 18-1 16,17 44-1-16,-3 69-2 15,6 88 1-15,5 66 1 16,-5 84 0-16,-6 79 0 16,-18 62 0-16,-11 82 0 15,-3 63 0-15,-3 94 0 16,-1 94 0-16,-3 78 0 15,-4 69 2-15,1 47-1 16,-1 41 2-16,4 16-2 16,0 0-1-16,-4-20 1 0,-3-43-1 15,-7-50 0-15,-8-72 0 16,-3-47 0-16,-3-45 0 16,-4-52-3-16,0-51 2 15,-3-34-1-15,-11-88 0 16,0-53 4-1,-7-76-1-15,-7-72 2 16,-7-103-4-16,-4-122 0 16,0-92 1-16,7-99 0 15,18-61 0-15,22-62 2 16,20 10-1-16,39 21-1 16,28 95 1-16,-6 115 1 0,-4 113-1 15,-11 114-1-15,-7 90-2 16,-21 72 1-1,-18 72 3-15,-14 98 1 0,-17 103-4 16,-18 107 1-16,-11 90 0 16,-6 95 0-16,-5 72 0 15,8 62 0-15,11 13 2 16,6-15 1-16,8-23-4 16,6-47 1-16,1-50-2 15,3-46 0-15,0-83 2 16,0-40 0-16,4-69 0 15,-1-57 0-15,1-49 0 16,0-39 2-16,-4-30-3 0,0-35 0 16,-7-57 3-16,-7-62 1 15,-11-92-1-15,-10-99 1 16,-11-101 0-16,-3-100 1 16,11-114 0-16,13-74 0 15,29-35-2-15,31-44-2 16,29 63-2-16,6 78-1 15,22 98-1-15,0 119 0 16,-11 103 5-16,-21 113 1 16,-17 91-5-16,-19 81 0 15,-16 76 3-15,-15 72 2 16,-18 84-3-16,-17 82 1 0,-14 72 0 16,-11 76 2-16,3 106-3 15,19 53 0-15,16 38 3 16,19 6 1-16,14-53-1 15,10-60-2-15,4-62 1 16,-1-95-1-16,5-52-3 16,-5-70 2-16,-6-75 1 15,-7-60 0-15,-8-49-3 16,-3-39 0-16,-10-65 2 16,-15-60 0-16,-17-94 1 15,-18-94 2-15,-11-94-1 16,1-97 2-16,6-125-2 15,19-73 2-15,17-63-4 16,31-34 0-16,43 48 1 16,32 55 2-16,6 85-6 0,-6 101 1 15,-7 119-1-15,-15 90 2 16,-10 95-1-16,-18 90 1 16,-17 64 2-16,-18 90 2 15,-21 110-1-15,-11 122-1 16,-7 113-2-16,-10 114 1 15,3 93 1-15,7 53 2 16,15 0-1-16,13-37-1 16,11-41 1-16,11-69 1 15,-1-69-1-15,1-75 2 16,3-66-4-16,-4-66-2 16,5-40 2-16,-5-48 0 15,1-53 1-15,-4-41 2 16,3-31-3-16,-3-50-2 15,0-44 4-15,-7-66 1 0,-7-79 0 16,-7-100 1-16,-10-118-4 16,-8-102 0-16,-3-112 5 15,10-59 2-15,25-70-2 16,32-9-3-16,17 19-5 16,36 37 0-16,35 44 0 15,3 79-1-15,18 94-1 16,0 84 1-16,-21 101 3 15,-25 94 3-15,-24 100-2 16,-29 94-2-16,-20 122 4 16,-22 145 3-16,-32 160-1 0,-28 115 0 15,-11 142 1-15,8 84 2 16,20 23-8-16,26 21 0 16,20-22 0-16,18-56 3 15,1-97-2-15,2-79 0 16,-2-78 3-16,2-75 1 15,8-32-6-15,0-62 0 16,3-45 3-16,0-49 2 16,-3-54-3-16,0-53-1 15,0-53 1-15,-1-54 0 16,-6-44 1-16,-4-84 0 16,-10-88 2-16,-15-103 3 0,-10-101 0 15,-7-154 0 1,0-112-6-16,14-85-1 0,24-56 3 15,47-29 1-15,38 3-5 16,18 54-2-16,42 69-3 16,4 116 2-16,-7 103 4 15,-4 141 1-15,-21 107 1 16,-32 100 0-16,-24 89 2 16,-29 90 3-16,-17 100-2 15,-21 126 0-15,-25 140-1 16,-29 127-2-16,-24 118 3 15,-7 70 0-15,7 80-4 16,14 11-1-16,15-10 1 16,9-29 2-16,12-52 0 15,3-76-1-15,3-69-2 0,0-78-1 16,4-79 2-16,7-56 2 16,0-72-2-16,0-75 0 15,4-67 1-15,-4-71 2 16,0-63-1-16,-4-78-1 15,-3-89 1-15,-3-96-1 16,-8-117 2-16,4-99 3 16,3-95-2-16,22-82-2 15,17-71 2-15,29-32 0 16,52-22-1-16,32-9 1 16,50 12-7-16,17 47 1 15,32 73-6-15,-1 97-1 16,5 84 5-16,-43 135 4 15,-25 94 0-15,-38 113 0 16,-43 104-4-16,-42 100 1 0,-42 103 4 16,-43 132 2-16,-28 123 0 15,-39 102-2-15,-28 133 1 16,7 84-1-16,21 82-3 16,22 59 2-16,31 28 3 15,32 4 1-15,17-50-10 16,12-114-5-16,-1-112 1 15,-4-104 2-15,4-106 5 16,4-70 2-16,3-87-1 16,0-75 2-16,4-60-1 15,0-50 0-15,-4-54 2 16,-3-56 2-16,-1-37 1 0,-3-76 1 16,-7-81 6-16,-7-92 6 15,-7-102-2-15,-7-114 2 16,7-122-11-1,14-119-3-15,35-91 2 0,36-37 2 16,17-7-16-16,57 19-7 16,14 72-8-16,38 66-2 15,-13 141 8-15,-15 172 4 16,-20 133 22-16,-40 143 10 16,-38 107 0-16,-40 138 3 15,-41 135-9-15,-43 153-2 16,-21 145-7-16,-18 100-2 15,-6 85 2-15,2 65 1 0,15-15-1 16,21 19 1-16,18-48-2 16,17-24-1-16,11-66 1 15,14-79-1-15,8-94 0 16,9-59 0-16,5-92 0 16,-1-71 0-16,0-76-3 15,-3-65 0-15,-4-57 4 16,-4-72 1-16,1-78 2 15,-7-101 0-15,-8-119 2 16,-3-138 3-16,0-103-2 16,11-129-2-16,17-97-2 15,25-63-3-15,49-16-2 16,39 23 1-16,36 50-10 0,27 40-3 16,19 101 0-16,-22 119 1 15,-32 131 5-15,-28 117 5 16,-42 103 6-16,-39 113 3 15,-42 78 0-15,-40 113-1 16,-41 132-3-16,-57 147-2 16,-25 161 1-16,-35 146 1 15,-3 123-1-15,28 81-1 16,31 60 3-16,47 25 2 16,41-41-2-16,29-137-2 15,18-136 0-15,3-122-1 16,4-97-5-16,3-103-1 15,3-82 3-15,5-72 1 16,2-57-1-16,5-56 2 0,3-41 3 16,-1-34 3-16,-2-57-2 15,-1-43 0-15,-3-70 1 16,-4-75 0-16,-3-81-2 16,-4-104 1-16,-4-94 0 15,1-125 1-15,3-110 0 16,14-66 0-16,29-13-13 15,38 26-4-15,18 31-1 16,7 97 3-16,7 132 5 16,-24 160 3-16,-33 141 8 15,-24 119 5-15,-32 119-3 16,-31 123 1-16,-47 150-3 0,-24 150 0 16,-18 157-3-16,-17 95-2 15,10 87 3-15,25 66 0 16,42 43-1-1,46-8-2-15,39-57-8 0,18-69-3 16,-4-107 4-16,-4-125 3 16,7-62 1-16,5-104-1 15,-1-29 3-15,0-59 0 16,-4-44-2-16,-10-22 2 16,-7-21 1-16,-4-23 2 15,-3-37 1-15,-11-41 1 16,-10-44 4-16,-11-48 3 0,-11-68-4 15,-13-72-2-15,-15-97 0 16,-28-119 1-16,-14-111-5 16,-4-131-1-16,18-81 2 15,32-66 1-15,46-41-4 16,42 9-1-16,21 63-10 16,18 47-3-16,28 79 1 15,-4 118 3-15,-21 120 7 16,-20 113 2-16,-26 100 2 15,-42 166 6 1,-28 122 6-16,-35 148-8 16,-36 144-2-16,-17 157 0 15,-1 91 1-15,5 69-6 16,-1-7-2-16,21-28-5 16,15-81-1-16,13-100 6 0,19-111 2 15,9-81 3-15,12-78 0 16,6-72 0-16,15-113 4 15,3-73 2 1,4-84 0-16,-1-106-1 16,1-108 3-16,3-121 3 15,4-110-6-15,10-110-1 16,7-57-4-16,15-53-1 16,17-27-4-16,35 20 1 15,29 14 0-15,-1 56-1 16,12 75 1-16,-29 126 0 15,-36 109 7-15,-45 132 5 16,-43 104 2-16,-48 128 4 16,-37 107-7-16,-66 147-2 0,-32 144-3 15,-46 113-2-15,8 101 1 16,2 21-1-16,33-18 0 16,31-47 0-16,18-70 0 15,21-109 0-15,18-78 0 16,24-79 0-16,18-79 0 15,14-80 0-15,18-89-3 16,21-109 2-16,35-135-1 16,50-132 0-16,28-122 2 15,56-94 2-15,32-79-1 16,46-3 2-16,0 1-7 16,7 87 1-16,-32 88-1 0,-42 134 2 15,-53 95 1 1,-50 122 3-16,-45 79 1 15,-36 84 3-15,-24 53-5 0,-36 60-1 16,-45 75-2-16,-29 88 0 16,-45 79 2-16,-29 84 0 15,-28 84 0-15,-14 89 2 16,7 34-3-16,4 38-2 16,17 12 2-16,42-38 2 15,19-71-2-15,20-70 0 16,32-106 1-16,28-66 0 15,18-72-3-15,14-69 0 16,18-66 2-16,14-81 0 0,13-70-2 16,15-106 0-16,22-125-1 15,34-142 3-15,57-119-2 16,32-97 1-16,56-34 4 16,32-29 3-16,31 35-7 15,22 63-3-15,-29 84 3 16,-20 107 2-16,-50 103 1 15,-50 92 2-15,-38 80-4 16,-42 67 0-16,-36 78-1 16,-60 81-2-16,-63 120 3 15,-82 113 2-15,-49 106-2 16,-42 75 0-16,-42 26 1 16,-8-1 2-16,8-15-1 0,-4-22-1 15,14-38 1-15,24-59-1 16,29-44 0-16,29-63 0 15,48-60 0-15,36-72 0 16,35-84 0-16,39-66 0 16,36-100-3-16,34-98 2 15,57-110 1-15,60-74 0 16,46-67-3-16,45-31 2 16,40-3 1-16,13 10 2 15,19 31-1-15,-8 65 2 16,-21 48-4-16,-14 68-2 15,-36 51 2-15,-48 69 0 16,-40 66-4-16,-45 53 1 16,-50 65 2-16,-67 89 1 0,-60 106 1 15,-88 104 0-15,-60 81-3 16,-46 94 2-16,-31 54 1 16,-26 12 2-16,4-16-1 15,36-37-1-15,17-57-2 16,57-100 1-16,42-107 1 15,49-134 2-15,50-104-6 16,42-116 1-16,49-116 1 16,50-91 1-16,49-84 1 15,57-54 2-15,38-28-3 16,36-6 0-16,24 6-6 16,4 21 0-16,14 39 1 15,-21 56 3-15,-3 44 0 16,-47 72 1-16,-49 81 2 15,-53 82 0-15,-45 88-3 0,-68 97 2 16,-63 100 1-16,-75 98 0 16,-41 65 2-16,-50 48 1 15,-18 15-4-15,4-3 1 16,-7-31 0-16,24-17 0 16,12-30 0-16,38-73 2 15,45-84-1-15,36-72-1 16,39-76-6-16,39-84-4 15,28-78-12-15,38-92-6 16,51-75-1-16,27-53 0 16,11-3 17-16,17 37 6 0,-17 67 2 15,-21 74 3-15,-29 70-10 16,-31 71-45 0,-21 89-12-16</inkml:trace>
  <inkml:trace contextRef="#ctx0" brushRef="#br2" timeOffset="159507.82">19322 13239 160 0,'-240'169'60'0,"109"-71"-47"0,-38 33-3 16,70-52-3-16,-24 21-4 15,-22 7 3-15,-17 27-5 16,10-8-3-16,4-10 1 16,3-16-2-16,18-9 1 0,25-16 0 15,17-21-2-15,25-20 3 16,21-21 2-16,22-20 0 16,24-18 2-16,35-31 9 0,25-22 4 15,39-26 4-15,32-37 2 16,35-28-8-1,31-23-1-15,43-21-3 0,25-31-1 16,21-4-3-16,35-22-1 16,21-9-3-16,-3 10-2 15,-8 8 1-15,1 10 1 16,-32 35-1-16,-25 12 2 16,-42 35-2-16,-35 34-1 15,-43 29-2-15,-39 27 1 16,-38 23 1-16,-43 18 0 0,-38 29 2 15,-29 18 1-15,-45 32 5 16,-43 31 5-16,-53 19-3 16,-35 47 2-16,-50 19-3 15,-45 37 2-15,-21 10-4 16,-19 44 1-16,-20 6-5 16,-14 25-2-16,-4 18 0 15,28-14-1-15,11 11 0 16,24-15 0-16,40-25 0 15,38-28 0-15,28-22 0 16,43-41 0-16,46-44 0 16,38-40 0-16,46-32 0 15,39-51 0-15,32-33 0 16,60-51 0-16,38-44 0 0,65-59 2 16,52-35-1-16,42-43 2 15,36-45-2-15,34-24 2 16,26 5 0-16,24-21 1 15,18-4-5-15,-3 17 1 16,-8 21 0-16,-17 25 0 16,-54 38 0-16,-27 44 2 15,-68 37-1-15,-55 41-1 16,-51 38-2-16,-59 47 1 16,-46 34 1-16,-57 29 0 15,-59 40 0-15,-82 51 0 16,-67 37 0-16,-63 50 0 15,-64 54-3-15,-49 30 2 16,-46 30 1-16,-24 40 2 16,-15 21-1-16,7 17-1 0,18-13 1 15,25 3-1-15,27-6 0 16,29-16 2-16,61-44-1 16,41-28-1-16,50-43 1 15,56-61-1-15,46-46-3 16,42-42 2-16,43-39-4 15,49-33 1-15,32-59 2 16,63-40 3-16,50-73 2 16,63-63 1-16,68-56-2 15,52-40-2-15,39-42 1 16,28-24-1-16,21-16 0 16,4-4 2-16,0 23-1 0,-3 12-1 15,-15 3 1 1,-17 44-1-16,-11 23-3 15,-57 58 2-15,-38 35 1 0,-74 57 0 16,-61 40 0-16,-45 48 2 16,-53 37-1-16,-63 31-1 15,-47 45-2-15,-84 52 1 16,-63 42-1-16,-61 46 0 16,-56 51 4-16,-49 40 1 15,-46 22-4-15,-29 48 1 16,-24 24-2-16,0 29 0 15,10 2 2-15,15 1 2 16,35-32-1-16,67-34-1 0,42-37 1 16,60-64 1-16,71-56-1 15,49-62-1-15,85-95 14 16,49-53-4 0,56-75 2-16,96-110-2 15,92-72-1-15,67-63-3 16,56-53-1-16,42-25-3 15,18-10-2-15,7-2 3 16,0 8 0-16,-14 29 1 16,-25 38 0-16,-35 15-9 15,-28 66-2-15,-49 32 4 16,-47 40 3-16,-70 69-1 16,-56 47 0-16,-128 101-15 15,-70 49 9-15,-99 83 3 16,-91 62 3-16,-75 50 1 15,-49 53 0-15,-35 48 0 16,0 12 0-16,20-13 0 16,26-15 2-16,38-13 1 15,75-72-1-15,73-75 1 16,61-57 0-16,52-52 3 16,54-58 6-16,77-81 4 15,77-81-8-15,93-82-2 16,98-88-4-16,92-68-2 15,70-29 3-15,25-13 0 16,7 4-4-16,-21 37-1 16,-32 51-10-16,-42 31-3 0,-95 72-5 15,-82 69-3-15,-91 50-1 16,-145 113-2 0,-95 63 12-16,-110 65 10 15,-94 63 5-15,-89 70 7 16,-64 58 5-16,-34 39-3 15,-19 24 2-15,1 7-7 16,31 3-1-16,32-6-2 16,75-38 1-16,62-66-2 15,86-59-1-15,70-63 1 16,52-69-1-16,65-54 6 16,66-56 6-16,75-87-4 15,84-98-2-15,95-88 5 16,92-71 3-16,85-45-10 15,35-15-1-15,11 12-10 16,-25 32 0-16,-39 37 5 0,-85 69 6 16,-70 75-9-16,-95 64-3 15,-78 52-12-15,-78 45-5 16,-77 46 11-16,-77 66 8 16,-79 51 2-16,-91 74 2 15,-74 64 4-15,-64 52 1 16,-35 39 3-16,-25 30 1 15,-10 32 1-15,4 19 2 16,6 16-3-16,28 2-2 0,43-24-2 16,71-32 0-16,63-75-2 15,67-60 2-15,70-78-2 16,71-81-1-16,57-73 9 16,52-50 4-16,78-87-6 15,89-82-2-15,91-82 1 16,77-75 1-16,64-59-6 15,46-35-2-15,46-19 2 16,31 0 1-16,-13 19-3 16,-36 22 1-16,-46 66-5 15,-98 63 1-15,-85 84-9 16,-110 85-4-16,-176 125-20 16,-109 66 18-1,-124 94 7-15,-112 91 10 16,-96 85 6-16,-81 59 5 0,-49 60 5 15,-11 35-4-15,14 15 2 16,10 19-3-16,47 0 2 16,49-32-6-16,85-68-3 15,70-54 3-15,92-110 4 16,77-90-3-16,64-60 2 16,67-63-3-16,50-68 2 15,80-70-2-15,72-94 0 16,80-97-6-16,99-78 1 15,81-72 0-15,57-35 0 16,21-19 0-16,31 0 0 16,4 16 0-16,-39 53 2 15,-49 63-6-15,-95 60 1 0,-64 62-1 16,-106 82-1-16,-84 66-10 16,-92 68-2-16,-81 54 8 15,-110 81 5-15,-112 86 0 16,-93 71 1-16,-73 72 4 15,-53 63 1-15,-21 44 6 16,-8 28 5-16,4 22-5 16,32 0 0-16,28-28-2 15,85-60-1-15,60-56-3 16,88-94 1-16,77-85-4 16,71-81 0-16,74-66 7 15,64-88 4-15,92-85-3 16,101-100-2-16,96-97-2 15,95-73-3-15,82-49 1 16,27-23-1-16,15 7 0 0,21 12 2 16,-25 29-3-16,-42 34 0 15,-68 82-1-15,-105 71 0 16,-91 79 0-16,-103 85-2 16,-106 60-4-16,-85 74-2 15,-105 70 5-15,-121 96 2 16,-98 86 5-16,-78 65 3 15,-52 57-2-15,-22 28 0 16,-7 18-1-16,25 4-2 16,42-6 1-16,46-44 1 15,92-76-1-15,81-78-1 16,77-91 1-16,113-150 10 16,92-76 2-16,106-103-6 15,110-110-1 1,108-94-4-16,82-56-2 0,77-38 1 15,33 3-1-15,-12 7-5 16,-31 59-1-16,-53 50-2 16,-67 91 0-16,-127 85-2 15,-99 62-1-15,-85 63-3 16,-74 73 1-16,-84 46 11 16,-81 76 6-16,-75 68 3 15,-70 64 1-15,-60 30-4 16,-32 38-3-16,0 13 2 0,18 9 0 15,3-18-1-15,57-54-2 16,35-25-2-16,67-78 1 16,64-76 1-16,126-122 4 15,57-72 5 1,99-94-5-16,95-79-2 16,85-56-1-16,67-47-1 15,45-25-3-15,26-15 2 16,-5 46-1-16,-34 19-2 15,-36 72-2-15,-98 70 1 16,-79 55-2-16,-80 57 0 16,-78 48 4-16,-56 61 1 15,-82 36 2-15,-59 77 0 0,-75 48 4 16,-49 31 2-16,-24 44 0 16,-29 25-1-16,-11-12-3 15,26 9-2-15,-5-6 1 16,61-51 1-16,49-59-1 15,53-63-1-15,60-59 9 16,53-54 4-16,3-9-4 16,170-157-1-16,-53 44-6 15,282-238-2-15,32-3 0 16,31-13 0-16,12 3-3 16,-19 44 0-16,-35 38-3 15,-74 59 1-15,-52 57-2 16,-79 60 2-16,-63 43-2 15,-67 56 2-15,-70 48 3 16,-50 41 3-16,-81 59 0 0,-49 50-1 16,-50 28 5-16,-56 45 4 15,0 18-1-15,-4-6 3 16,11 0-2-16,42-60 0 16,60-47 3-16,60-65 3 15,113-101-4 1,64-63-6-16,94-75-1 15,93-84-7-15,63-35 0 16,49-26-6-16,29-27-1 16,-4 28-9-16,-7 6 0 15,-25 38 5-15,-63 53 6 16,-60 47 3-16,-64 41 0 0,-63 47 1 16,-64 41 3-16,-49 59 6 15,-78 38 7-15,-45 65-2 16,-68 36 2-1,-34 30-1-15,-22 32 1 0,-22-9-4 16,33 2 0-16,28-55-3 16,45-45 2-16,58-59-2 15,59-51 2-15,60-43-4 16,53-79-2-16,81-53-3 16,77-78 1-16,51-23-6 15,30-24 0-15,30-10-13 16,2 16-4-16,-45 31 2 15,-25 16 0-15,-49 34 10 0,-57 48 5 16,-49 34 2 0,-64 69 10-16,-60 37 8 15,-49 35-2-15,-74 53-1 16,-35 23-5-16,-53 36-4 16,-15 11 0-16,-3-7-1 15,11 9 0-15,21-40 2 16,56-45 1-16,46-36 1 15,42-45 0-15,47-53 0 16,6 3-2-16,120-113 1 16,-31 41-2-16,141-129-1 15,28-3-8-15,-32 32-5 16,-11 6-4-16,-24 22 0 0,-42 34 2 16,-33 25 4-16,-31 29 9 15,-31 25 3-15,-40 18 5 16,-42 23 3-16,-24 24-2 15,-36 29 1-15,-35 37-3 16,-11 7 0-16,-24 12-3 16,13 16-2-16,26-12-2 15,24-29 1-15,35-32 5 16,40-36 2-16,30-45-2 16,44-19-3-16,55-53-3 15,29-22 1-15,39-2 1 16,0-14 0-16,-21 10-3 15,-19 28 0-15,-27 25 2 16,-35 32 2-16,-40 18-2 16,-34 29 0-16,-47 37-1 0,-52 38 0 15,-43 25 0-15,-39 28 0 16,-34 31 2-16,-8 4 2 16,-18 19-1-16,39-20 2 15,32-37-2-15,39-31 2 16,46-35 0-16,42-34 3 15,49-51-3-15,40-34 0 16,59-41-1-16,46-49-2 16,56-14 1-16,15-31 1 15,28 13-3-15,-21-3-2 16,-15 18-7-16,-42 35-2 16,-45 41 7-16,-43 24 4 0,-53 29 0 15,-42 32-2-15,-47 33 6 16,-66 58 3-1,-60 37 1-15,-35 59 3 0,-43 22-1 16,-35 42 0-16,14-4-5 16,-3 6-1-16,42-34-1 15,39-41 1-15,56-47 2 16,57-54 4-16,56-52 0 16,63-45 2-16,47-65-8 15,80-54-2-15,50-56-1 16,46-31 0-16,39-1-3 15,-22-5 0-15,-21 37-12 16,-45 34-5-16,-54 32 6 0,-45 18 3 16,-50 29 7-1,-52 28 2-15,-40 35-1 0,-56 37 2 16,-49 31 1-16,-60 29 0 16,-43 56 4-16,-24 16 2 15,-43 50 0-15,-20 13 1 16,-5 27 0-16,33-15 1 15,6-6-4-15,64-19-3 16,43-34 0-16,48-51-1 16,57-40 11-16,50-45 5 15,53-59-6-15,48-46-3 16,82-74-4-16,67-58-3 0,50-29-2 16,49-50 1-1,42-16-4-15,21 19 1 0,-31-6-9 16,-29 60-4-16,-70 40 6 15,-68 50 4-15,-55 54 5 16,-50 44 1-16,-57 43 1 16,-77 41 0-16,-88 66-3 15,-75 51 2-15,-66 74 1 16,-54 41 0-16,-31 22 0 16,-14 32 0-16,3 6 2 15,22-22 1-15,148-123-1 16,-89 101-2-16,89-72 7 15,77-72 3-15,53-57 6 16,64-50 4-16,70-66-10 16,64-65-6-16,81-92-5 0,91-72 0 15,68-37 1-15,45-31 0 16,22-20-3-16,-25 13 2 16,-36 54-10-16,-52 52-5 15,-74 54 5-15,-82 69 6 16,-119 97-7-1,-82 38 7-15,-70 79 2 16,-88 49-1-16,-71 69 3 16,-53 44 1-16,-28 23 2 15,-10 30 1-15,20 16 1 16,19-21 0-16,24-14 2 16,63-49-1-16,64-51 2 15,63-59 0-15,54-66 3 16,52-59 4-16,78-76 1 15,67-72-11-15,98-104-4 0,89-77 0 16,78-55 1-16,38-30 0 16,18 6-1-16,-4 31-15 15,-28 16-5-15,-59 37-6 16,-33 41-1-16,-81 57 10 16,-73 56 5-16,-68 54 8 15,-78 46 4-15,-66 51 5 16,-99 65 2-16,-96 69-1 15,-95 89 1-15,-63 65-2 16,-39 50 0-16,-21 31-6 16,3 17 1-16,15 15 2 0,34-7 1 15,61-40-4-15,46-44 1 16,116-113 2-16,10-18 1 16,71-76 7-16,60-53 6 15,75-73-8 1,52-68-2-16,95-101-4 0,99-87 1 15,81-73-2-15,61-46 2 16,38-20-2-16,17 4-1 16,-13 28-8-16,-22 28-5 15,-70 47 0-15,-53 54 0 16,-92 71 5-16,-74 67 5 16,-70 46 2-16,-89 41 1 15,-63 70 0-15,-99 58 2 16,-91 86 1-16,-82 49 3 0,-56 67-3 15,-39 43 0-15,-15 35-1 16,5 9-2-16,20-12-2 16,40-19 1-16,59-22 1 15,46-63 2-15,74-75-1 16,71-66 2-16,60-56 11 16,70-63 6-16,61-75-10 15,84-88-3-15,74-69-10 16,78-72 0-16,73-51 1 15,51-30 1-15,20-17-2 16,7 10 0-16,-21 44-9 16,-59 35-3-16,-65 78 6 15,-90 65 4-15,-65 54 2 16,-84 50 1-16,-74 44 0 0,-68 66-2 16,-80 60 3-16,-92 81 0 15,-67 56-2-15,-50 51 2 16,-35 40 1-16,-3 35 2 15,17 3-1-15,29-13-1 16,17-15 1-16,39-16 1 16,57-56 1-16,62-60 3 15,61-63 3-15,46-59 5 16,49-56 3-16,46-54 2 16,81-91-13-16,85-100-3 15,74-82-4-15,78-63-1 16,55-34 2-16,37-12 0 15,6-1-7-15,0 10-3 0,-14 10-12 16,-70 62-4-16,-29 25 7 16,-73 63 6-16,-72 53 8 15,-52 53 3-15,-60 51 2 16,-63 47 2-16,-79 46 3 16,-91 82 2-16,-95 70-1 15,-81 74-1-15,-64 73-3 16,-28 49-2-16,-14 29 1 15,-4 19-1-15,18-3 0 16,39-26 0-16,59-31 0 16,36-37 2-16,81-70-1 15,71-74-1-15,56-70 5 0,53-69 4 16,57-74-3-16,77-80-1 16,84-77-2-16,82-95-3 15,85-69 1-15,66-50-1 16,47-28-3-16,17 0 2 15,4 3-10-15,-33 22-3 16,-30 56-2-16,-40 42 0 16,-81 68 6-16,-81 50 4 15,-74 73 4-15,-155 102-1 16,-103 74 1 0,-112 93 2-16,-117 103 2 15,-71 82-3-15,-49 66 0 16,-28 38 1-16,-7 28 0 15,11 9 0-15,31-3 2 0,46-28-1 16,53-76 2-16,92-68-4 16,81-101-2-16,70-84 8 15,60-88 4-15,54-60-2 16,80-94 1-16,68-88-10 16,87-68 0-16,86-64 0 15,66-49 3-15,50-29 0 16,24-6 2-16,11 3-13 15,-14 23-3-15,-39 33-12 16,-52 70-2-16,-51 40 6 16,-66 54 2-16,-78 71 9 15,-70 48 6-15,-85 66-2 16,-67 59 2-16,-99 63 2 0,-106 82 3 16,-102 96 4-16,-84 60 4 15,-47 57 2-15,-21 47 1 16,11 15-4-16,21 1-3 15,43-7-2-15,94-69-3 16,61-50 3-16,91-104 0 16,89-90 1-16,84-110 0 15,64-66 0-15,95-107 0 16,88-103-5-16,85-88-1 16,73-60 1-16,61-37 0 15,35-6-2-15,15 6 2 16,-8 31-4-16,-35 44 1 15,-46 29-9-15,-42 68-2 16,-96 60 6-16,-91 72 2 0,-177 116 0 16,-116 82 2-1,-123 84 3-15,-110 91 3 16,-85 88 4-16,-70 59 4 16,-28 51 5-16,3 25-6 15,21 9 0-15,57-12-4 16,88-32-1-16,64-94-1 15,98-81 1-15,85-91-2 16,148-151 6 0,92-106 3-16,102-117-1 15,120-115 0-15,106-88-3 16,70-54 1-16,71-31-4 0,29 10 0 16,-12 22-1-16,-34 40-2 15,-54 54-4 1,-59 78-2-16,-128 81-4 0,-116 85 1 15,-197 120-11 1,-117 80 9-16,-138 102 6 16,-119 80 5-16,-99 82 3 15,-96 85 12-15,-41 63 5 16,-1 47-10-16,-4 15-6 16,47-6-2-16,81-35-2 15,84-65-3-15,131-138 2 16,106-116 5-16,176-198 7 15,116-125 1-15,131-126-9 16,127-109-1-16,96-79-2 16,94-47 2-16,29-12-3 15,-11 40 0-15,-38 47-1 16,-103 107 0-16,-106 88 0 16,-123 110-2-1,-127 94-13-15,-89 62-4 0,-109 91 9 16,-123 104 6-16,-102 91 2 15,-86 78 2-15,-55 53-22 16,-15 22-12-16,28-21-52 16,40-42-21-16,87-90 2 15</inkml:trace>
  <inkml:trace contextRef="#ctx0" brushRef="#br2" timeOffset="161112.734">25262 10593 72 0,'152'169'27'0,"-43"-53"-21"0,47 28 1 15,-79-68 0-15,33 30-4 16,3 4-2-16,3 0 0 0,4 6 1 15,-11-7-17-15,-13-15-6 16,-22-18-10-16,-14-17-1 16</inkml:trace>
  <inkml:trace contextRef="#ctx0" brushRef="#br2" timeOffset="163049.743">26024 11336 180 0,'-257'-270'68'0,"91"85"-52"0,-53-94-3 0,103 129-5 16,-15-32 2-16,1 9 4 15,28 26-3-15,31 50 1 16,57 69-3-16,32 62 2 16,45 57-6-16,50 75-3 0,39 41-1 15,31 28-1-15,29 25 0 16,3-6 0-16,14 7 2 16,-14-39 1-16,-6-24-1 15,-12-4-2-15,-28-37-2 16,-20-28-1-16,-19-20-5 15,-28-27-2-15,-31-26 0 16,-36-31 4-16,-31-25 1 16,-36-50 0-16,-60-47 1 15,-52-69 0-15,-64-76 3 16,-64-81 2-16,-49-56 6 16,18-22 4-16,27 46-4 15,68 61 1-15,67 93-1 16,42 66 3-16,32 54 1 15,29 56 1-15,34 40-4 16,50 67-3-16,28 53-2 0,56 59-3 16,40 57-2-16,49 34 1 15,24 4 5-15,4 5 2 16,10-30 0-16,-27-20-1 16,-12-30-6-16,-20-23-1 15,-32-25-4-15,-25-22 1 16,-21-18-2-16,-28-39 0 15,-32-30 1-15,-36-32 4 16,-27-44-1-16,-50-40 1 16,-57-76 0-16,-73-75-2 15,-57-82 3-15,-35-69 2 0,-18-34 2 16,32 38 1-16,64 68-2 16,66 104-2-1,85 129 9-15,43 84 0 16,59 85 0-16,53 75-5 15,68 69-3-15,49 51 0 16,13 15-1-16,23-19 0 16,-16-16 2-16,-2-43-1 15,-29-23-1-15,-17-30 1 16,-18-32-1-16,-32-32-3 16,-28-31 2-16,-29-12-1 15,-24-32-2-15,-17-18 0 16,-26-23 3-16,-27-21-2 15,-43-41-1-15,-32-38 3 0,-56-47 2 16,-35-40-2 0,-50-61 0-16,1-21 1 0,10 19 0 15,49 56 0-15,56 63 2 16,51 56-1-16,48 66-1 16,43 51 1-16,67 81-1 15,49 62-3-15,49 29 2 16,36 31 1-16,-3-22 2 15,13-3-1-15,-20-22-1 16,2-25-4-16,-24-12-2 16,-35-23-6-16,-24-24 0 15,-30-29 4-15,-27-25 4 0,-28-16 1 16,-29-24-1-16,-35-23 0 16,-25-31 3-16,-38-34-2 15,-47-35 1-15,-52-60 2 16,-39-31 0-16,-49-53 0 15,-26-34 2-15,22 2-1 16,36 32-1-16,59 66 3 16,57 62 2-16,52 73 2 15,40 52 1-15,56 80-7 16,52 49 0-16,61 47-1 16,21 38 2-16,28-6-3 15,-10-13 0-15,6-12 1 16,-20-35 2-16,-26-18-1 15,-13-17-1-15,-18-15 1 16,-25-19-1-16,-24-21-3 16,-25-23 2-16,-25-19 1 0,-35-30 2 15,-25-26-3-15,-38-25-2 16,-50-47-1-16,-46-41 3 16,-35-53-2-16,-32-29 1 15,18-5 4-15,53 46 1 16,56 63-1-16,53 66 1 15,53 66-2-15,60 66-1 16,63 68 1-16,50 51-1 16,49 34 0-16,4-9 2 15,0-22-1-15,-25-6 2 16,-14-26-7-16,-21-30 1 16,-25-23 1-16,-28-15 1 15,-25-20-2-15,-21-21 2 16,-39-38-6-16,-31-24 2 15,-43-26 2-15,-32-38 2 16,-56-40 1-16,-35-38 0 16,-46-47 2-16,-25-38 1 15,3-3 1-15,40 23-2 16,59 52 1-16,54 66 0 16,52 57 3-16,64 72-3 15,59 56 0-15,65 67-1 16,38 21 1-16,10 12-2 15,-3-8 2-15,-7-23-9 16,-24-12-1-16,-19-19-3 16,-13-16 1-16,-15-25 3 0,-24-22 3 15,-25-18 0-15,-38-32 1 16,-36-16 2 0,-25-27-3-16,-32-36 0 15,-52-27 4-15,-36-51 1 16,-52-34 4-16,-57-54 3 15,-7-30 0-15,3-4 0 16,61 56-3-16,66 63-1 16,117 126 3-1,56 62-4-15,71 76 0 16,50 37-2-16,27 28-2 16,15-6-2-16,-4-3-1 0,-11-12-9 15,-6-26-3-15,-18-12 1 16,-22-16 1-16,-6-6 3 15,-11-13 4-15,-21-18 1 16,-22-16 3-16,-24-16-1 16,-21-19 1-16,-28-6 2 15,-33-25 2-15,-23-34 1 16,-51-23 1-16,-41-30 4 16,-64-58 3-16,-57-43-2 15,-38-44 0-15,-29-41-3 16,4 4 1-16,71 40-2 15,73 75 0-15,82 101 3 16,49 50-4-16,57 53 0 16,42 47-4-16,63 66-1 15,32 22-10-15,46 32-5 16,4-4-19-16,14 9-5 16,-25-30-47-1</inkml:trace>
  <inkml:trace contextRef="#ctx0" brushRef="#br2" timeOffset="163274.338">30568 16531 212 0,'-226'-169'79'0,"71"15"-61"0,-141-93 6 0,91 74 0 16,-123-125-13-16,-116-122-3 16,-64-85-5-16,-4-62 0 0,36-4-2 15,77 51-1-15,82 128 1 16,98 138 1-16,71 103 1 0,60 111 1 15,56 87 0-15,60 119-5 16,82 125 1-16,69 104-2 16,58 38 0-16,34-10-20 15,-2-21-8-15,-5-42-71 16</inkml:trace>
  <inkml:trace contextRef="#ctx0" brushRef="#br2" timeOffset="163529.945">28776 15986 196 0,'-120'-166'74'0,"7"9"-58"0,-88-138 12 0,49 94 2 16,-105-147-16-16,-103-156-2 15,-63-130-6-15,-22-68 1 16,22-4-4-16,98 129-6 0,86 164-1 16,73 152 11-1,46 117 7-15,46 100-7 0,42 94-1 16,46 117-2-16,74 140 2 15,85 144-3-15,88 95 0 16,64 34-12-16,38-9-4 16,4-45-18-16,-18-55-8 15,-45-57-63 1,-26-82-28-16,-48-56 67 16</inkml:trace>
  <inkml:trace contextRef="#ctx0" brushRef="#br2" timeOffset="168469.695">28713 16293 216 0,'-99'-135'82'0,"-14"32"-64"0,-60-107 13 15,43 69 1-15,-86-104-6 16,-94-119-1-16,-96-125-11 16,-56-110-4-16,-21-59-6 15,24-13-1-15,92 81 1 0,92 170 2 16,85 154 3-16,59 106-2 16,46 94 1-16,50 88-5 15,53 116 0-15,70 144-1 16,88 135-2-16,96 91-2 15,77 81 1-15,39-2-21 16,11-45-8-16,-22-65 2 16,-45-73 1-16,-39-62 7 0,-46-63 4 15,-32-50 8-15,-46-50 2 16,-52-57 4-16,-86-87 3 16,-41-51 2-1,-57-59 18-15,-60-79 9 16,-88-94-2-16,-99-112 0 15,-92-111-11-15,-98-159-3 16,-57-119-6-16,21-51-3 16,88 60-2-16,110 144-3 15,120 205 1-15,77 149 1 16,50 104-1-16,46 119 2 16,56 117-2-16,70 143 2 15,107 182-2-15,158 211-1 16,74 37-17-16,15-38-6 0,-22-91-13 15,-35-74-3-15,-74-98 19 16,-36-54 8-16,-49-65 0 16,-52-63 0-16,-47-50 7 15,-45-56 2-15,-40-45 11 16,-38-65 5-16,-60-53 7 16,-46-92 2-16,-77-84 0 15,-78-104-2-15,-71-103-8 16,-74-125-3-16,-24-69-5 15,24-29-1-15,71 82 1 16,102 159 0-16,78 136-2 16,63 122 1-16,46 100-2 15,43 94 2-15,55 114-2 16,75 121 2-16,64 88-4 0,24 41 0 16,32 6-8-1,-29-37-4-15,-9-47-4 0,-26-51 0 16,-38-50 7-16,-33-46 5 15,-27-58 2-15,-29-49 1 16,-24-44 0-16,-21-44 0 16,-43-63 0-16,-53-75 0 15,-38-76 8-15,-65-106 4 16,-51-94-5-16,-23-75-1 16,-13-29 0-16,71 85 0 15,69 148-5-15,58 137 1 16,34 101 6-16,36 82 6 0,35 93-8 15,57 94-2-15,24 48-2 16,32 28 0-16,22 28 0 16,-5-16 2-16,15 3-1 15,-11-40 2-15,-17-26-4 16,-4-21 0-16,-7-35-1 16,-21-38 0-16,-29-34 0 15,-24-31 0-15,-24-44 2 16,-36-41 0-16,-39-44-3 15,-32-75 2-15,-56-79 1 16,-42-75 0-16,-61-81 0 16,-20-60 0-16,-4-16 0 15,38 70 2-15,58 128-1 0,48 125 2 16,40 98 0-16,38 71 3 16,42 95-3-16,40 97-2 15,41 56 0-15,43 20 1 16,7 27-1-16,15-37-1 15,-5-22 1-15,-17-44 1 16,-21-44-3-16,-11-22 0 16,-17-41 1-16,-18-28 0 15,-21-40-3-15,-22-36 0 16,-27-30 4-16,-26-63 3 16,-31-41-3-16,-56-82-3 15,-29-81 1-15,-49-69 0 16,4-37 1-16,-12-7 0 15,40 78 0-15,46 101 2 0,31 85-1 16,25 71 2-16,21 60-4 16,25 92 0-16,28 77 1 15,46 60 0-15,39 47 0 16,10 25 2-16,18-15-3 16,10 6 0-16,-10-44 1 15,-14-35 0-15,-7-18 0 16,-14-32 2-16,-18-41-3 15,-22-40 0-15,-20-38 1 16,-25-50 2-16,-25-41-3 16,-27-72-2-16,-47-69 2 15,-35-66 0-15,-36-65 1 16,-20-48 2-16,10 7-1 0,21 68 2 16,39 104-2-1,29 91-1-15,27 66 1 0,22 69 1 16,31 81-3-16,39 82 0 15,29 44-1-15,24 40 0 16,25 32 4-16,10-22 1 16,-6-3-4-16,-12-41-1 15,-2-19 3-15,-8-25 3 16,-18-46-3-16,-20-48-3 16,-15-29-2-16,-24-43 3 15,-26-59-2-15,-27-51-1 16,-25-63 5-16,-42-59 1 15,-36-59 0-15,-24-57-2 0,-22-47 1 16,18 15 1-16,32 82-1 16,35 94-1-16,25 69 1 15,25 57 1-15,31 90-3 16,36 82 0 0,35 82-1-16,38 69 0 0,33 30 2 15,-4-24 2-15,-4 9-3 16,0-53 0-16,-10-22 1 15,-14-37 2-15,-18-39-1 16,-14-40-1-16,-18-38-2 16,-14-37 1-16,-17-47 1 15,-26-26 2-15,-30-56-3 16,-23-40 0-16,-27-54 1 16,-39-35 0-16,-7-30 0 0,-11-23 0 15,4 41 0-15,31 44 0 16,33 84 0-16,27 73 2 15,25 75-1-15,29 88-1 16,52 103 1-16,50 76-1 16,24 55 0-16,36 20 2 15,-4-25-3-15,-7-7 0 16,0-47 1-16,-14-18 0 16,-21-51 0-16,-25-40 0 15,-24-41-3-15,-22-51 2 16,-21-52-1-16,-24-45 0 15,-40-75 0-15,-41-56 0 0,-29-66 2 16,-57-85 0-16,-34-56 0 16,-22-47 2-16,0-3-3 15,28 75 0-15,54 94 1 16,41 100 2-16,33 79-1 16,31 109 2-16,35 107-2 15,57 104-1-15,49 68 1 16,36 63 1-16,42 13-3 15,-8-7 0-15,19-18 1 16,-15-19 2-16,-21-50-1 16,1-23 2-16,-26-52-7 15,-24-45 1-15,-29-43-1 16,-24-41 2-16,-56-91-1 16,-47-50-1-1,-38-88 0-15,-71-72 3 16,-60-88 2-16,-45-101 0 0,-47-68 2 15,-10-25-2-15,67 81-1 16,74 113 5-16,60 132 1 16,49 97 0-16,43 91-1 15,42 103-3-15,78 120-2 16,56 109 1-16,78 63-1 16,56 37 0-16,0-8 0 15,7-48-3-15,-21-44 0 16,-17-41-7-16,-43-52-4 15,-18-42 3-15,-31-40 2 16,-43-54 5-16,-38-43 2 0,-78-101-5 16,-39-50 8-1,-53-69 4-15,-60-66 4 16,-77-88 2 0,-78-97-1-16,-56-109 1 0,-39-73-6 15,17-3-1-15,57 63 0 16,105 154 0-16,75 140 0 15,60 104 2-15,49 116-3 16,57 129-2-16,84 128 0 16,85 110-1-16,53 60 0 15,38 21 0-15,19-28-7 16,-43-34-3-16,-18-63-3 16,-32-41 0-16,-41-62-2 0,-36-29 2 15,-36-46 7-15,-27-45 3 16,-33-43 3-16,-24-48 0 15,-35-43 0-15,-57-45 0 16,-35-74 6-16,-67-76 4 16,-74-72-1-16,-56-88 0 15,-47-81-5-15,1-22-1 16,28 47 1-16,88 94 0 16,74 119 0-16,49 113 0 15,61 87 0-15,52 108 0 16,60 121-2-16,78 95-2 15,64 78 3-15,31 28 0 16,43 7-15-16,-19-44-4 16,-6-38 1-16,-39-47 4 0,-31-41-3 15,-26-50-1-15,-31-47 9 16,-39-41 5-16,-39-46 1 16,-42-48 3-16,-32-41-2 15,-67-81-1-15,-45-59 9 16,-82-89 4-16,-78-93-2 15,-70-89-1-15,-49-84-6 16,-15-28-1-16,54 72-1 16,115 144 1-16,93 138 4 15,59 117 4-15,57 93-6 16,49 110-1-16,75 103-4 16,52 82-1-16,71 50 3 15,28 25 1-15,25-24-1 16,-11-26-2-16,-3-25-4 0,-36-57-2 15,-21-46-6-15,-28-32 0 16,-35-53 4-16,-39-57 4 16,-46-59-2-16,-32-44 2 15,-49-69 4-15,-56-66 2 16,-78-85 4-16,-57-84 1 16,-67-76-1-16,-42-65-1 15,-10-10-3-15,59 73 1 16,93 137 0-16,76 104 3 15,51 91 1-15,48 97 3 16,61 91-5-16,52 75-3 16,46 59-1-16,43 48 1 15,7-3-1-15,17-10-1 0,-10-16-2 16,-22-21-1 0,-10-41 2-16,-3-29 2 0,-25-24-2 15,-22-41-2-15,-24-45-3 16,-28-43 1-16,-32-40 3 15,-43-39 3-15,-27-68-2 16,-71-63 0-16,-53-60 1 16,-68-84 0-16,-62-57 0 15,-29-41 0-15,35 41 2 16,75 120 1-16,81 103 3 16,52 90 1-16,50 104-3 15,60 98-1-15,64 93-1 16,66 82 1-16,50 57-2 0,56 24-1 15,11-2 1-15,-4-35 1 16,-38-54-3-16,-18-49 0 16,-25-42 1-16,-38-52 0 15,-36-51-5-15,-67-88-1 16,-42-43 3 0,-29-60-1-16,-49-38 2 15,-38-65 2-15,-64-54 0 16,-36-44 0-16,-42-37 0 15,-6-13 0-15,59 78 2 16,56 85 1-16,50 66 1 16,39 57 0-16,46 78 2 0,42 78-5 15,70 97-1-15,50 60 0 16,50 28 0-16,10 10 0 16,7 6 0-16,-11-41 0 15,-24-41 2-15,-36-28-3 16,-28-46 0-16,-28-48 1 15,-46-85-3 1,-35-47-2-16,-53-53 2 16,-35-50 2-16,-71-69 1 15,-39-59 0-15,-49-51 0 16,-39-28 2-16,28 9-3 16,39 79 0-16,75 84 3 15,52 79 1-15,49 63 1 16,54 96 2-16,52 67-5 15,39 56-1-15,53 56 0 0,7 1 0 16,22 18 0-16,-5-31 2 16,-13 0-1-16,0-25-1 15,-8-29-2-15,-17-18 1 16,-28-35 1-16,-25-37 0 16,-21-38-3-16,-25-47 0 15,-35-38-1-15,-46-53 3 16,-35-59-2-16,-64-70 1 15,-42-62 2-15,-57-60 2 16,-31-9 1-16,46 19 1 16,63 100-2-16,56 88-2 15,47 65 3-15,41 79 2 0,33 66-4 16,45 78-3 0,50 38 1-16,28 47 0 15,42 34 1-15,4-12 2 0,21 13-3 16,-7-23 0-16,-22-18 1 15,1-23 2-15,-14-40-3 16,-29-28 0-16,-31-41 1 16,-29-38 0-16,-27-34-5 15,-40-44 1-15,-45-63 4 16,-36-50 2-16,-63-59-3 16,-39-70 1-16,-57-50-2 15,-42-31 0-15,32 25 4 16,35 48 1-16,64 99-1 15,53 79-2-15,42 68 3 0,42 61 0 16,50 81-4-16,24 53 1 16,36 31 0-16,31 42 0 15,8-17 0-15,17 23 0 16,0-29 2-16,-14-21 1 16,-11-13-4-16,-6-32 1 15,-11-25-2-15,-22-34 0 16,-24-34 0-16,-53-67-4 15,-32-65 3 1,-35-57 2-16,-63-65 1 16,-36-63 0-16,-49-60 2 15,-8-6-1-15,15 34 2 0,60 79-2 16,49 72 2-16,46 106-2 16,50 79-3-1,38 50 1-15,25 54 3 16,21 34 1-16,32 18-4 15,7 1 1-15,-3 12-2 16,13-25 0-16,8-9 2 16,-11-16 0-16,-4-25 0 15,-3-31 0-15,-11-29 0 16,-17-34 0-16,-21-35-3 16,-25-43 2-16,-25-45-1 15,-32-33 0-15,-38-58 2 16,-29-46 0-16,-35-35 2 15,-45-59 1-15,-29-35-1 16,-11-16-2-16,39 70 1 0,46 74-1 16,39 70 0-16,57 115 0 15,52 98 2 1,57 75-3-16,45 57 0 16,47 53 1-16,38 31 0 15,0-16 0-15,8 4 2 16,-22-41-1-16,-28-38-1 15,-11-28-2-15,-21-28 1 16,-32-47 1-16,-34-44 0 16,-29-44-5-16,-29-38-1 15,-41-56 5-15,-43-44 5 16,-36-62-4-16,-69-64-2 16,-40-49 1-16,-42-54 2 15,-35-22 0-15,35 16-1 0,39 84 1 16,56 95-1-16,50 72 2 15,38 59 3-15,50 66-2 16,53 101 0-16,63 90-1 16,57 72-2-16,70 45 1 15,22 6 1-15,3-1-1 16,-21-49-1-16,-18-26-2 16,-39-43 1-16,-28-48-1 15,-31-46 0-15,-36-45 2 16,-39-49 0-16,-31-64-3 15,-29-49 0-15,-45-63-1 16,-50-73 3-16,-39-43 0 0,-42-41 1 16,18 10 2-16,42 84 3 15,49 85-2-15,46 62-2 16,43 85 0 0,38 69 1-16,43 60-1 0,6 12 2 15,-6 1-13-15,-4 2-3 16,-14-25-47-16,-7-31-20 15,-21-47-41 1</inkml:trace>
  <inkml:trace contextRef="#ctx0" brushRef="#br2" timeOffset="172327.569">22973 9429 168 0,'-25'-9'66'0,"18"9"-52"0,-3 0-8 0,6 0-5 16,-3 6-3-16,-4 4 1 16,-6 12 3-16,-15 15 3 15,-17 13-2-15,-15 13-2 0,-13 19 2 16,-26 24-2-16,-24 10-1 16,0 3 1-16,-32 23 1 15,-3 8 1-15,-11 4 3 16,-10 15-1-16,14-12 0 0,6-16-3 15,8-9 1-15,32-20-2 16,24-30-1-16,25-26 1 16,24-24 1-16,26-32-3 15,31-19 0-15,28-19 1 16,21-31 2-16,43-28 1 16,32-25 3-16,42-38 6 15,28-9 4-15,35-35-2 16,0 3 0-16,18-6-4 15,-17 13 1-15,3 15-6 16,-39 25-1-16,-32 26 0 16,-31 34 0-16,-43 41-5 0,-46 40 1 15,-35 29 0-15,-52 31 2 16,-47 44-3 0,-49 15 0-16,-39 38-1 0,-53 16 0 15,-38 16 6-15,-26 28 5 16,-34 22-12-16,-33 15-2 15,-31 26 11-15,7-4 7 16,25 10 5-16,17-19 2 16,15 22-9-16,80-73-4 15,79-65-7-15,62-44 0 16,58-40 2-16,41-39 1 16,36-40-4-16,63-47-1 15,32-28-2-15,63-60 3 16,33-25-5-16,41-44 2 0,43-31 2 15,25-4 1-15,10-30 1 16,0 21 0-16,4 6 0 16,-29 38 0-16,-38 29 2 15,-64 40 1 1,-49 53-1-16,-56 38-2 0,-54 51 1 16,-42 39-1-16,-60 26 0 15,-56 38 2-15,-64 37-1 16,-35 7-1-16,-53 28 1 15,-49 25-1-15,-29 12-3 16,-28 26 2-16,-17 18-1 16,-18 16 0-16,-15 34 2 15,5-6 0-15,38 1 2 16,46-26 3-16,35-22-4 0,53-47-1 16,64-47 0-16,49-41 2 15,46-37-3-15,42-35 0 16,53-34-1-16,50-60 0 15,59-43 0-15,50-64-2 16,71-37 0-16,56-41 0 16,24-18 3-16,18-4 2 15,11-13 0-15,7 36 2 16,-14-1-4-16,-53 53 0 16,-39 48 3-16,-56 52 3 15,-68 39-7-15,-56 31-3 16,-67 37 3-16,-49 41 0 0,-64 26 2 15,-52 27 2-15,-79 41-1 16,-55 13-1-16,-51 53 1 16,-48 16 1-16,-43 47-3 15,-28 43 0-15,-14 29 3 16,10 0 1-16,29-6 3 16,35-10 3-16,52-53-4 15,72-38-3-15,66-50-1 16,57-50 1-16,49-47-6 15,75-75-12 1,52-47-1-16,56-29 6 16,47-56 6-16,52-28 2 15,64-54 1-15,36-18 2 16,38-44 0-16,21-4 0 16,28 1 2-16,1 3-1 15,-26 24-1-15,-27 42 1 0,-32 15-1 16,-36 26 0-16,-56 43 0 15,-56 32 0-15,-50 34 0 16,-42 34 0-16,-50 38 0 16,-59 32 0-16,-47 34 2 15,-66 50-3-15,-64 32-2 16,-32 34 2-16,-42 25 0 16,-31 19-2-16,-29 16 2 15,10-19 3-15,22 18 1 16,7-21 7-16,35 6 4 15,32-28-3-15,53-10-1 0,42-28-9 16,46-40 0-16,53-45 1 16,46-18 1-16,38-45-4 15,57-40-1 1,53-75-4-16,71-63-1 0,52-66 4 16,50-62 3-16,46-26-1 15,31-18 0-15,29-26-1 16,10-12-2-16,0 19 3 15,-21 3 2-15,-28 22 2 16,-14 34 1-16,-78 60-5 16,-56 50-1-16,-64 54 1 15,-67 55 0-15,-56 45 1 16,-75 50 2-16,-70 69-1 0,-88 53-1 16,-67 35-2-16,-46 28 1 15,-18 3 1-15,-24 28 2 16,-15 0 1-16,-17 19 1 15,4 13-2-15,38-13-2 16,18 6 5-16,46-31 4 16,35-9-5-16,67-48 0 15,63-46-2-15,46-51 1 16,57-34-4-16,64-50 0 16,45-79-8-16,81-44-4 15,71-78 2-15,49-62 4 16,50-26 6-16,38-31 5 0,26-29-1 15,16 1-2-15,8 12 2 16,-7-6 0-16,-25 44-1 16,-60 19-2-16,-42 62 1 15,-74 69 1-15,-82 54-6 16,-80 62 1-16,-75 60 1 16,-77 41 1-16,-78 62 1 15,-74 29 0-15,-70 43 2 16,-61 19 1-16,-31 32 5 15,-21 22 3-15,-15 6-2 16,18 12 2-16,36 7 0 16,38-35 3-16,46-16-3 15,57-49-1-15,70-51-6 16,56-41-1-16,50-43-3 16,53-35-1-16,60-35-1 15,38-40 0-15,71-63-9 0,47-37-5 16,55-64 5-16,60-43 4 15,43-41 2-15,42-40 4 16,36-42-2-16,27-27 1 16,4 2 4-16,1 13 1 15,-29 16-4-15,-53 46 1 16,-36 48-2-16,-80 81 0 16,-68 57 2-16,-73 59 2 15,-71 70-3-15,-64 49 0 16,-84 60-1-16,-85 50-2 15,-63 57 0-15,-61 25 3 16,-45 50-2-16,-36 37 1 0,-27 35 11 16,-1 13 3-16,25 5 6 15,42-14 1 1,32 2-2-16,71-38 0 0,66-55-9 16,64-76-3-16,61-66-3 15,66-69-2-15,70-69-2 16,82-91 1-16,74-103-1 15,81-82 0-15,78-66 2 16,52-46 2-16,36-20-1 16,21-9 2-16,-7 4-4 15,-14 21-2-15,-46 63 2 16,-74 47 0-16,-43 78-6 16,-84 72 0-16,-74 60-10 0,-71 63-2 15,-70 69 3-15,-82 72 2 16,-87 53 6-16,-68 72 5 15,-74 69 4-15,-52 44 2 16,-33 29 7-16,-24 27 6 16,-3 20 3-16,38 9 3 15,25-1-6-15,42-18-1 16,53-44-7-16,71-50-3 16,66-94 0-16,75-97-1 15,70-104 4-15,71-119 5 16,88-163-7-16,117-166-1 15,98-98-3-15,75-59-2 16,38-18-2-16,-7 33 1 0,-25 92-8 16,-49 78-2-16,-88 116-3 15,-74 91-1-15,-82 78 3 16,-73 82 3-16,-60 59 5 16,-68 73 4-16,-45 53 1 15,-57 59-1-15,-56 67 1 16,-46 43-1-16,-18 22 0 15,-32 16 2-15,12 3 1 16,-8 0 1-16,38-16 0 16,47-78 0-16,46-79 4 15,52-90 3-15,54-95-2 16,70-125 2-16,77-150-6 16,103-164-1-16,95-84-2 15,43-12-2-15,3 68-2 0,-67 122 1 16,-74 139-8-16,-89 144-4 15,-84 131 7-15,-53 120 2 16,-52 116 4-16,-54 81 0 16,-14 47 0-16,0 0 2 15,0-28 1-15,15-25 3 16,17-107-14-16,28-62-7 16,28-79-76-16,15-81-32 15,-4-98-15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02T19:40:30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396 340 4992,'3'-11'717,"3"-12"2927,-6 22-3478,0 0-1,0-1 1,0 1 0,0 0-1,-1 0 1,1 0 0,0-1 0,-1 1-1,1 0 1,-1 0 0,1 0-1,-1 0 1,1 0 0,-1 0 0,0 0-1,0 0 1,1 0 0,-2-1-166,1 1 238,-1-1 0,0 1 1,1-1-1,-1 1 0,0 0 1,0-1-1,0 1 0,0 0 1,0 0-1,0 0 0,0 1 1,-1-2-239,1 2 80,1 0 0,-1 0-1,0 0 1,1 0 0,-1 1 0,1-1 0,-1 0 0,0 1 0,1-1 0,-1 1 0,1-1 0,-1 1 0,1 0 0,0-1-1,-1 1 1,1 0 0,0 0 0,-2 1-80,-7 6 217,1 1 1,0 0-1,0 1 0,0-1 0,-3 8-217,-35 55 639,42-63-561,-22 35 288,3 1 0,1 1 0,-15 46-366,8 1 568,5 1 0,3 2 0,5 0 0,-4 90-568,18-123 330,3-1-1,2 1 0,4-1 1,2 5-330,-3-33 142,2-1 0,1 1 0,2-1 1,1-1-1,1 0 0,9 13-142,20 40 213,4-1 1,13 12-214,-28-46 106,-21-33-249,1-1 1,0 0-1,2-1 1,10 12 142,-21-27-1318,-1-2-618,0-28-6394,4 22 4325</inkml:trace>
  <inkml:trace contextRef="#ctx0" brushRef="#br0" timeOffset="678.38">632 835 6144,'-2'-8'1066,"1"1"1,0-1-1,0 0 1,0 1-1,1-1 1,1-4-1067,-1-5 1745,0 17-1705,0-1 0,0 1 0,0-1 0,0 1 0,0-1 0,0 1 0,0-1 1,0 1-1,0 0 0,0-1 0,0 1 0,0-1 0,0 1 0,-1-1 0,1 1 1,0 0-1,0-1 0,-1 1 0,1 0 0,0-1 0,0 1 0,-1 0 0,1-1 1,0 1-1,-1 0 0,1-1 0,0 1 0,-1 0-40,0 0 61,0 0 0,0 0-1,1-1 1,-1 1 0,0 1 0,0-1 0,0 0-1,1 0 1,-1 0 0,0 0 0,0 0 0,1 1-1,-1-1 1,0 0 0,0 1-61,-3 1 221,1 0-1,-1 0 1,1 1 0,-1-1 0,1 1-1,-2 2-220,-5 6 378,0 1-1,1 1 0,0 0 0,-3 8-377,-29 58 494,20-35-289,18-38-184,-77 159 441,64-127-344,2 0 1,1 2-1,-2 16-118,8-23 77,2 1 1,0-1-1,3 1 1,1 10-78,1-26 67,1-1 1,1 1-1,1 0 1,0-1-1,2 1 1,0-1-1,0 0 1,2-1-1,0 1-67,0-3 62,0-1 0,1 0 0,1-1 0,0 1 1,0-2-1,1 1 0,1-1 0,0-1 0,0 0 0,1 0 0,0-2 0,1 1 1,10 4-63,-12-7 79,1-1 0,0 0 0,0-1 0,0-1 1,1 0-1,-1 0 0,1-1 0,-1-1 0,1 0 0,0-1 1,0 0-1,-1-1 0,1 0 0,0-1 0,-1-1 1,6-1-80,-6 0 56,0-1 0,0 0 0,0-1 0,-1 0 0,0-1-1,0 0 1,-1-1 0,0 0 0,0 0 0,-1-1 0,6-8-56,2-3 46,-1-1-1,0-1 1,-2 0-1,-1-1 0,2-5-45,-7 10 17,0 0-1,-1 0 1,-1-1 0,-1 0-1,-1 0 1,0 0-1,-1-1 1,-1-11-17,-1 6 18,-2 1 1,-1-1-1,-1 1 1,0 0-1,-2 0 0,-5-12-18,-3-3-30,-2 1 0,-1 0-1,-2 1 1,-2 1-1,-1 1 1,-2 1 0,-1 1-1,-3 0 31,7 9-94,-1 1 0,-1 1 0,-2-1 94,16 16-107,-1 0 0,0 1 1,0-1-1,0 2 0,-1-1 1,0 2-1,0-1 0,0 1 1,-9-2 106,17 6-95,1-1 0,-1 1 1,1 0-1,-1 0 1,1 0-1,-1 0 1,1 0-1,-1 0 1,1 0-1,-1 0 95,1 0-69,1 1-1,0-1 1,-1 0 0,1 0 0,-1 0 0,1 1-1,-1-1 1,1 0 0,0 1 0,-1-1-1,1 0 1,-1 1 0,1-1 0,0 0-1,-1 1 1,1-1 0,0 1 0,0-1-1,-1 0 1,1 1 69,0 1-216,-1 0 0,1 0 0,0 0-1,0 0 1,0 0 0,0 0 0,0 0-1,1 0 1,-1 0 0,1 0 0,-1 0 0,1 0-1,0 0 217,2 7-1038,0 0 0,1 0 0,4 7 1038,29 40-4629</inkml:trace>
  <inkml:trace contextRef="#ctx0" brushRef="#br0" timeOffset="1028.71">1194 1557 12160,'-4'-41'4575,"8"34"-3583,5-1 384,-4 8-128,4 8-576,-6 8-64,1 16-288,-4 16-128,-4 3-96,1 4-96,-6 1 32,4-1-256,1-4-96,-1-7-1088,5-4-512,5-13-1695,8-7-673,8-8 288</inkml:trace>
  <inkml:trace contextRef="#ctx0" brushRef="#br0" timeOffset="1660.258">1536 874 9472,'-1'0'291,"0"-1"0,0 1 1,0-1-1,-1 0 0,1 1 1,0-1-1,0 0 0,0 0 1,0 0-1,0 0 0,0 0 1,0 0-1,0 0 0,1 0 1,-1 0-1,0 0 0,0 0 1,1 0-1,-1-1-291,1 0 220,0 1 0,0-1 0,0 1 0,0-1-1,0 0 1,0 1 0,1-1 0,-1 1 0,0-1 0,1 1 0,0 0 0,-1-1-1,1 1 1,0-1 0,-1 1 0,1 0 0,0-1 0,1 1-220,6-9 406,1 0 0,1 1 0,0 0 1,0 1-1,0 0 0,12-6-406,-9 5 76,1 1 0,0 0 0,1 1 0,4-1-76,-13 6 39,-1 0 1,1 0 0,0 1 0,-1 0 0,1 0 0,0 0-1,0 1 1,0-1 0,0 2 0,0-1 0,0 0 0,-1 1-1,3 1-39,-7-2 49,1 1 0,-1-1 0,1 1 0,-1-1 0,0 1 0,0-1 0,1 1 0,-1 0 0,0 0 0,0 0 0,0 0 0,0 0-1,0 0 1,0 0 0,0 0 0,0 0 0,0 1 0,0-1 0,-1 0 0,1 0 0,0 1-49,-1 0 95,1 1-1,0-1 1,-1 1 0,0 0-1,0-1 1,1 1 0,-2-1-1,1 1 1,0-1 0,0 1-1,-1 1-94,-2 6 219,0 0 0,-1 0-1,0 0 1,0 0 0,-2 2-219,-4 6 56,1 0 0,1 1 0,1 0 0,1 0 0,-4 17-56,9-28-12,0-1 0,0 1 0,1 0 0,0 0 1,0 0-1,1 0 0,0 0 0,0 0 0,1-1 0,0 1 1,0 0-1,1-1 0,0 0 0,0 1 0,1-1 1,1 2 11,2 0 11,-1 0 1,1 0-1,1 0 1,-1-1 0,2-1-1,4 4-11,14 11-12,14 6 12,16 11-57,-37-24 58,-9-6 14,1-1 1,-1 2-1,-1 0 1,4 4-16,-11-11 4,-1 0-1,0 0 1,1 1 0,-1-1 0,0 1 0,0-1-1,-1 1 1,1 0 0,-1 0 0,0 0 0,0 0 0,0 0-1,-1 0 1,1 0 0,-1 0 0,0 0 0,0 2-4,-1 1 57,-1 0 1,1 0-1,-2 0 1,1-1 0,0 1-1,-1-1 1,-1 1 0,1-1-1,-1 0 1,0 0 0,0 0-1,-1-1 1,1 0-1,-1 0 1,0 0 0,-4 3-58,-13 9 92,-1 0 0,0-2 1,-13 7-93,34-21-5,-14 6-29,0 0 0,0-1-1,0 0 1,-1-1 0,0-1-1,0-1 1,0 0 0,-1-2 34,-19 5-520,2-1-1987,48-14-1786,5 2-1530,-1 1 0,17-3 5823,-23 6-1495,32-8-2329</inkml:trace>
  <inkml:trace contextRef="#ctx0" brushRef="#br0" timeOffset="2110.882">2393 927 9088,'-14'-92'7072,"14"90"-6915,-1 0 1,1 1-1,0-1 1,-1 0 0,0 1-1,1-1 1,-1 0 0,0 1-1,0-1 1,0 1 0,0-1-1,0 1 1,0-1 0,0 1-1,0 0 1,-1 0 0,1 0-1,-1-1 1,1 1 0,-1 0-1,0 0-157,0 0 36,0 1 0,0-1-1,1 1 1,-1 0 0,0 0-1,0 0 1,0 0 0,0 0 0,1 0-1,-1 0 1,0 0 0,0 1-1,0-1 1,1 1 0,-1-1-1,0 1 1,0 0 0,1 0-1,-1 0 1,1 0 0,-1 0-1,0 0-35,-7 6 30,1 0 0,-1 1 0,1 0 0,0 0 0,1 1-1,0 0 1,0 0 0,-3 7-30,-11 21 152,-10 26-152,29-59 9,-10 20 65,2 2 0,0-1-1,2 1 1,1 1 0,1-1 0,2 1-1,0 0 1,2 1 0,0 16-74,3-29 41,0 0 0,0-1 0,1 1 0,1-1 0,0 1 0,1-1 0,1 0 0,0 0 0,1 0 0,1-1 1,0 0-1,0 0 0,2-1 0,-1 0 0,1 0 0,1-1 0,0 0 0,5 3-41,-10-10 28,1 0 1,-1 0-1,1 0 0,0-1 1,0 0-1,0 0 0,0 0 1,1-1-1,-1 0 0,1 0 1,0-1-1,-1 0 0,1 0 1,0 0-1,-1-1 0,1 0 0,0-1 1,0 1-1,0-1 0,5-2-28,9-2 173,-1-2 0,0 0-1,0-1 1,0-1-1,16-11-172,-16 9 125,0-1-1,-1 0 1,-1-2-1,0 0 1,9-10-125,-19 15 38,1 0 1,-1-1-1,-1 0 1,1 0-1,-2-1 0,0 0 1,0 0-1,-1-1 1,0 1-1,-1-1 1,0-2-39,0-3 36,0-1 1,-1 0 0,-2 0 0,0 0-1,0 0 1,-2 0 0,0 0-1,-1 1 1,-2-7-37,-1 1 31,-1 1 1,-1-1-1,-1 1 0,-1 0 0,-1 1 1,0 0-1,-3 0-31,-5-10-60,-2 0 1,-1 2-1,-2 1 1,-1 0 59,16 19-40,0 1 0,-1 0 0,0 0-1,0 1 1,-1 0 0,0 0 0,0 1 0,0 1 0,-1-1 0,0 2-1,0 0 1,0 0 0,-1 1 0,-2-1 40,9 4-23,0-1 0,0 1 0,0 0 0,0 0 0,0 0 0,0 1 0,1-1 0,-1 1 0,0 0 0,0 1 23,3-2-77,0 1 0,1 0 0,-1 0 0,0 0 0,1 0 1,-1 0-1,0 0 0,1 0 0,-1 0 0,1 1 0,0-1 0,0 1 0,-1-1 0,1 1 0,0-1 1,0 1-1,0 0 0,0-1 0,1 1 0,-1 0 0,0 0 0,1 0 0,-1 0 0,1-1 1,0 1-1,-1 2 77,2 10-1183,-1 1 1,2-1-1,0 0 1,0 0-1,1 0 1,1 0 0,4 10 1182,13 34-4432</inkml:trace>
  <inkml:trace contextRef="#ctx0" brushRef="#br0" timeOffset="2597.429">3026 852 8064,'-3'-14'1896,"1"0"0,0-1 0,1 1 1,0 0-1,1-10-1896,0 23 166,0 0-127,1 1-1,-1-1 0,0 1 0,0 0 0,0-1 0,0 1 1,0-1-1,0 1 0,-1-1 0,1 1 0,0 0 0,0-1 0,0 1 1,0-1-1,0 1 0,-1 0 0,1-1 0,0 1 0,0-1 0,-1 1 1,1 0-1,0-1 0,0 1 0,-1 0 0,1 0 0,0-1 0,-1 1 1,1 0-1,-1 0 0,1-1 0,0 1-38,-1 0 33,0 0 0,0 0 0,0 0 0,0 0 0,0 0 0,1 1 0,-1-1 0,0 0 0,0 0 0,0 1 0,0-1 0,1 0 0,-1 1 0,0-1 0,0 1-33,-3 2 105,-1 0 0,1 0 0,0 1 0,0 0 0,-1 1-105,-6 8 148,1 1 0,0 0 0,1 1 0,1 0 0,0 0 0,1 3-148,-10 23 467,-8 34-467,20-55 108,0 0 0,1 1 0,1 0 0,2 0 0,-1 0 0,2 0 0,1 0 0,1 0 0,0 0 0,2-1 0,0 1-108,0-7 40,0 0-1,1 0 0,0 0 0,1-1 0,0 0 0,1 0 0,1 0 0,0-1 0,0 0 0,2-1 0,-1 0 0,1 0 0,1-1 0,0-1 0,0 1 0,3 0-39,-2-3 60,0-1 0,0 0-1,0-1 1,1 0 0,0-1 0,0 0 0,0-1 0,0 0 0,0-2-1,1 1 1,-1-1 0,9-1-60,-3-1 167,-1-1 0,0 0-1,0-1 1,0-1 0,0 0-1,0-2 1,-1 0 0,0-1 0,0-1-167,-10 5 84,1-1 0,-1-1 1,0 1-1,0-1 1,-1-1-1,1 1 1,-1-1-1,0 0 1,-1 0-1,1-1 0,-1 0 1,-1 0-1,3-4-84,-3 3 56,-1-1 0,1 1-1,-2-1 1,1 0-1,-1 0 1,0 0 0,-1 0-1,0 0 1,-1 0 0,0 0-1,0 0 1,-1-6-56,-3-7 32,0 1 0,-1-1 0,-2 1 0,0 1 0,-1-1 0,-1 1 0,0 1 0,-2-1 0,0 2 0,-3-3-32,-8-9-60,-1 1 0,-1 2 1,-1 0-1,-1 1 0,-23-16 60,31 27-94,-1 2 0,-1 0 0,0 1 0,-2 1 94,12 6-263,0 0-1,-1 1 1,1 1 0,-1 0-1,0 0 1,0 1-1,0 0 1,0 1 0,-3 0 263,9 1-362,1 0 1,-1 1 0,0-1-1,1 1 1,-1 0 0,1 0 0,-2 1 361,4-1-294,0 0 1,0-1 0,0 1 0,1 0-1,-1 0 1,0 1 0,1-1-1,-1 0 1,1 0 0,0 1 0,-1-1-1,1 1 1,0-1 0,0 1 0,0 0-1,0-1 1,0 1 0,0 0 0,0 1 293,-1 2-1046,1 1 1,0-1 0,0 1-1,1 4 1046,-1 26-4410</inkml:trace>
  <inkml:trace contextRef="#ctx0" brushRef="#br0" timeOffset="2927.465">3472 98 8960,'32'-49'2981,"-29"44"-2671,0 0 0,1 1 0,-1-1 0,1 1-1,0 0 1,0 0 0,1 1 0,1-2-310,-4 3 140,-1 1-26,0 1 1,0-1 0,0 0 0,0 1-1,0-1 1,0 0 0,0 1 0,0-1 0,1 1-1,-1 0 1,0-1 0,0 1 0,0 0-1,1 0 1,-1 0 0,0 0 0,1 0 0,-1 0-1,0 0 1,0 0 0,1 0 0,-1 0 0,0 1-1,0-1 1,0 1 0,1-1 0,-1 1-1,0-1 1,0 1 0,0 0 0,0-1 0,0 1-1,0 0 1,0 0 0,0 0 0,0 0-1,0 1-114,3 3 309,1 1-1,-1 0 0,-1 1 0,1-1 0,-1 0 0,0 2-308,8 23 444,-1 0 0,-1 0 0,-1 1 0,-2 5-444,9 33 555,37 134 676,18 72-381,-52-188-651,-4 1 1,-3 16-200,-6-30 52,-4 0 1,-3 0 0,-3 0-1,-4-1 1,-3 0-1,-3 0 1,-4 2-53,15-62-14,-49 159-254,38-133-705,-1 0 1,-3 0-1,-2 2 973,10-25-1571,0-1 1,-1 0-1,-1 0 0,0-1 1,-1-1-1,-6 4 1571,-11 6-4474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02T19:40:38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946 1309 7552,'1'-4'480,"0"1"0,1-1 1,-1 1-1,1 0 0,-1 0 1,1 0-1,0 0 0,2-2-480,-3 3 164,0 1-1,0 0 1,0-1-1,0 1 1,1 0-1,-1 0 1,0 0-1,1 0 1,-1 0-1,1 0 1,-1 0-1,1 1 1,-1-1-1,1 0 1,0 1-1,-1 0 1,1-1-1,0 1 1,0 0-164,-2 0 46,0 0 1,1 0 0,-1 0-1,1 0 1,-1 0-1,1 0 1,-1 1 0,1-1-1,-1 0 1,0 0-1,1 0 1,-1 1-1,1-1 1,-1 0 0,0 1-1,1-1 1,-1 0-1,0 1 1,1-1-1,-1 1 1,0-1 0,0 0-1,1 1 1,-1-1-1,0 1 1,0-1 0,0 1-1,0-1 1,1 0-1,-1 1 1,0-1-1,0 1 1,0-1 0,0 1-1,0-1 1,0 1-1,0-1 1,0 1 0,-1 0-47,-3 22 156,3-18-17,-12 42 329,-2-2 1,-2 0 0,-3 2-469,-1 1 443,3 1 1,-6 28-444,23-75-4,0 3 16,0-1 1,0 1-1,0 0 0,1 0 0,0 0-12,-1-4 3,1 0-1,0-1 0,0 1 1,0 0-1,1 0 1,-1 0-1,0-1 0,0 1 1,0 0-1,0-1 1,1 1-1,-1 0 0,0 0 1,1-1-1,-1 1 1,1-1-1,-1 1 0,0 0 1,1-1-1,-1 1 1,1-1-1,0 1 0,-1-1 1,1 1-1,-1-1 1,1 1-1,0-1 0,-1 0 1,1 1-1,0-1 1,0 0-1,-1 0 0,1 1 1,0-1-3,12 0 11,-1 1 0,1-2 1,-1 0-1,1 0 0,-1-1 0,7-3-11,1 1-17,-1 1-1,4 1 18,-7 1-1,0 0 0,-1 2-1,1 0 1,-1 1 0,1 0 0,-1 2 0,15 4 1,-18-3 12,1 0 0,-1 1 0,-1 0 0,1 0 1,-1 2-1,0-1 0,-1 2 0,1-1 0,4 7-12,-6-5 82,0 0 1,0 1-1,-1 0 0,-1 0 0,0 1 1,0 0-1,-1 0 0,4 12-82,-4-5 410,-1 0 1,0 0-1,-1 0 0,-1 0 0,0 17-410,-3-29 121,0-1-1,0 1 0,0-1 0,-1 1 0,0-1 1,0 1-1,0-1 0,-1 0 0,0 1 0,0-1 1,-1 0-1,0 0 0,0-1 0,-1 2-120,0-2 28,0 0 0,0 0 0,-1 0 0,0-1 0,0 0 0,0 0 0,0 0 0,0-1 0,-1 1 0,0-1 0,1-1 0,-1 1 0,0-1 0,-4 1-28,-9 2-2,-1 0 0,0-2 0,0 0 0,-9-1 2,-24 0-696,-5-3 696,57 1-22,-27 0-1482,-23-5 1504,44 4-508,0 0 1,1-1-1,-1 1 0,1-1 1,-1 0-1,1-1 0,0 0 1,-1 0-1,2 0 1,-3-2 507,7 4-186,0 1 0,1-1 0,-1 0 0,0 1 1,0-1-1,1 0 0,-1 1 0,1-1 1,-1 0-1,0 0 0,1 0 0,0 0 0,-1 0 1,1 0-1,-1 0 0,1 0 0,0 0 1,0 0 185,0-1-480,0 0 0,0 0 0,1 0 0,-1 0 0,1 0 0,-1 1 0,1-1 0,0 0 0,0-1 480</inkml:trace>
  <inkml:trace contextRef="#ctx0" brushRef="#br0" timeOffset="349.199">1050 1205 8704,'-28'0'4016,"40"1"-509,31 3-1612,13-7-78,22-4-1817,42-2 599,40 10-346,-55 0-399,-97-1-11,6 0-948,0 1 0,9 1 1105,-20-2-544,1 0 1,-1 1-1,0 0 0,0 0 1,0 0-1,0 0 0,0 0 1,0 1-1,0-1 0,-1 1 1,1 0-1,-1 0 0,3 2 544,5 10-4042</inkml:trace>
  <inkml:trace contextRef="#ctx0" brushRef="#br0" timeOffset="789.836">1950 1012 7040,'-1'-3'378,"1"1"1,0-1-1,-1 1 1,1-1-1,0 1 1,0 0-1,1-1 1,-1 1-1,0-1 1,1 1 0,-1-1-1,2 0-378,1-12 3159,-11 25-1236,1-2-1734,-3 10 227,1 1 0,1 0 0,-2 7-416,-2 4 245,-12 34 361,3 2 0,-5 32-606,9-32 255,-2 8-121,4 1 0,2 0 1,4 1-1,4 0 1,2 2-135,3-37 13,3 1 1,0 0 0,3 0-1,2-1 1,1 0-1,2-1 1,2 0 0,2-1-1,16 32-13,-20-49 18,2 0-1,0-1 1,14 15-18,-22-29-127,0-1 0,1 0 0,0 0 0,1 0 0,-1-1-1,1 0 1,0 0 0,0-1 0,0 0 0,1 0 0,0 0 0,6 1 127,-11-4-360,0-1-1,0 1 0,0-1 0,0 0 0,0 1 1,0-1-1,0-1 0,0 1 0,0 0 1,0-1-1,0 0 0,0 1 0,-1-1 0,1 0 1,0-1-1,0 1 0,-1 0 0,1-1 0,0 0 1,1-1 360,14-14-3920</inkml:trace>
  <inkml:trace contextRef="#ctx0" brushRef="#br0" timeOffset="1418.148">2328 1316 7296,'0'-1'531,"0"-1"1,0 0 0,0 1-1,0-1 1,0 1 0,0-1-1,-1 0 1,1 1-1,0-1 1,-1 1 0,0-1-1,1 1 1,-1-1-532,0 2 99,0-1-1,1 0 1,-1 1 0,0-1-1,0 1 1,0 0 0,0-1-1,0 1 1,1 0 0,-1-1 0,0 1-1,0 0 1,0 0 0,0 0-1,0 0 1,0 0 0,0 0-1,0 0 1,0 0 0,0 0-1,0 0 1,0 0 0,0 1-1,0-1-97,-4 1 68,0 1 0,1 0 1,-1 0-1,0 0 0,1 0 1,-1 1-1,1-1 1,0 1-1,0 1 0,0-1 1,0 0-1,1 1 0,-1 0 1,1 0-1,0 0 1,-2 3-71,-7 12 94,0 1-1,1 0 1,0 4-93,9-20 15,-15 33 95,1 0 0,2 2 0,1-1 0,1 8-110,8-28 66,1-1 0,1 1 0,0 0 0,1 0-1,1 0 1,1 0 0,1 0 0,0-1 0,1 1 0,5 14-66,-2-12 31,2-1 0,0-1 1,1 1-1,1-1 1,1-1-1,1 0 0,0-1 1,2 2-32,3 1 9,1 0 1,1-1 0,0-1 0,1-1-1,1-1 1,7 3-10,-18-11 16,0-2 1,1 1-1,0-1 1,0-1-1,7 2-16,-13-4 20,1-1 0,0 0 1,0 0-1,0-1 0,0 1 0,1-1 0,-1-1 1,0 1-1,0-1 0,0 0 0,4-2-20,1 0 46,-1-2-1,0 1 0,0-1 1,0-1-1,-1 1 1,1-2-1,-2 1 1,1-1-1,3-4-45,-3 2 76,0 0 1,0-1-1,-1-1 1,0 1-1,-1-1 1,0-1-1,4-8-76,-8 12 64,0-1 0,0 0-1,-1 1 1,0-1 0,-1 0 0,0 0-1,0 0 1,-1-1 0,0 1 0,0 0 0,-1 0-1,-1-4-63,-4-14 94,-1-1-1,-1 1 0,-5-10-93,1 5-57,-1 1-1,-2 0 1,-1 1 0,-2 1-1,0 0 1,-2 2-1,-1 0 1,-2 1-1,0 1 1,-1 1 0,-2 1-1,0 2 1,-15-9 57,35 26-217,0-1 1,-1 2 0,1-1 0,-1 0-1,0 1 1,0 1 0,0-1-1,-1 1 1,-1 0 216,9 2-79,-1-1 0,0 1 0,1 0 0,-1 0 0,0 0 0,1 0 0,-1-1 0,0 1 0,1 0 0,-1 0 0,0 0 0,1 1 0,-1-1 0,0 0 0,1 0 0,-1 0 0,0 0 0,1 1 0,-1-1 0,1 0 0,-1 0 0,0 1 0,1-1 0,-1 1 0,1-1 0,-1 0 0,1 1 0,-1-1 0,1 1 0,-1-1 0,1 1 0,-1 0 0,1-1 0,0 1 0,-1-1 0,1 1 0,0 0 0,0-1 0,0 1 0,-1 0 0,1-1 0,0 1 0,0 0 0,0-1 0,0 1 0,0 0 79,0 3-511,1 1 0,0-1 1,0 0-1,0 1 0,0-1 1,2 3 510,14 31-3872</inkml:trace>
  <inkml:trace contextRef="#ctx0" brushRef="#br0" timeOffset="1748.667">2610 976 9984,'0'-1'86,"0"1"-1,0 0 1,0 0 0,0 0 0,0 0 0,0 0 0,0-1-1,0 1 1,0 0 0,0 0 0,0 0 0,0 0 0,0 0 0,0-1-1,0 1 1,0 0 0,0 0 0,0 0 0,0 0 0,0 0-1,1-1 1,-1 1 0,0 0 0,0 0 0,0 0 0,0 0 0,0 0-1,0 0 1,0 0 0,0 0 0,1-1 0,-1 1 0,0 0-1,0 0 1,0 0 0,0 0 0,1 0-86,5 4 1690,12 18-645,1 2 414,-1-7-872,0 2-1,-2 0 1,0 1 0,-1 0-1,-2 1 1,2 3-587,11 28 315,-2 1 0,-3 2 0,-2 0 0,8 40-315,-8-10 45,-3 0-1,3 75-44,-16-106 89,-2 0 0,-2 0 0,-3 0 0,-6 28-89,2-39-154,-1-2-1,-3 1 1,-1-2 0,-2 0-1,-17 34 155,20-53-1635,0 0-1,-6 5 1636,17-25-99,-8 16-3005,7-4-1605</inkml:trace>
  <inkml:trace contextRef="#ctx0" brushRef="#br0" timeOffset="2200.484">3461 1297 9472,'-1'-2'252,"-1"0"155,1 1-1,0-1 0,0 0 1,-1 0-1,1 0 1,1 0-1,-1 0 0,0 0 1,0-1-1,1 1 1,-1 0-1,1 0 1,-1-1-407,1 2 1114,5 7 779,-1 3-1648,-1-1-1,0 1 0,0 1 0,-1-1 0,0 0 1,-1 0-1,0 3-244,3 13 168,77 362 760,-7-57-1344,-43-204-4453,-31-109 1748,0-15-2926,-8-11 2143</inkml:trace>
  <inkml:trace contextRef="#ctx0" brushRef="#br0" timeOffset="2531.68">3185 1736 10112,'-5'-7'3776,"10"2"-2944,8-2 608,1 2 63,13 2-319,12 3 32,19 3-576,14 2-128,3-1-320,2 4-128,3-4-32,1 4-128,-11-4 64,-7-1-1440,-10 2-704,-8-5-3263</inkml:trace>
  <inkml:trace contextRef="#ctx0" brushRef="#br0" timeOffset="4387.21">4375 1337 7552,'-11'-6'2271,"10"6"-2007,-1-1 0,1 1 0,0-1 0,0 1 0,-1-1 0,1 0 0,0 0 0,0 0 1,0 0-1,0 0 0,0 0 0,-1 0-264,-2-5 1517,4 6-1459,-1 0 0,1 0 0,0 0-1,0-1 1,-1 1 0,1 0-1,0 0 1,0 0 0,0-1-1,0 1 1,-1 0 0,1 0 0,0-1-1,0 1 1,0 0 0,0 0-1,0-1 1,0 1 0,0 0 0,0-1-1,0 1 1,0 0 0,0 0-1,0-1 1,0 1 0,0 0 0,0-1-1,0 1 1,0 0 0,0 0-1,0-1 1,0 1 0,0 0 0,1-1-1,-1 1 1,0 0 0,0 0-1,0 0 1,0-1 0,1 1 0,-1 0-1,0 0 1,0 0 0,1-1-1,-1 1 1,0 0 0,0 0-1,1 0-57,2-5 177,1 1 0,0 0-1,1 0 1,-1 1-1,1-1 1,-1 1-1,1 0 1,0 0 0,0 1-1,1-1-176,13-5 324,1 1 0,2 0-324,-12 4 120,12-4 90,2 2 0,-1 0 0,1 1 0,11 1-210,-23 2 107,1 0 0,0 2 0,0 0 0,0 0 0,0 1 0,-1 1 0,1 0-1,-1 0 1,2 2-107,-8-2 66,0 0 0,-1 0-1,0 0 1,0 1-1,0 0 1,0 0 0,0 0-1,-1 0 1,0 1 0,0 0-1,0-1 1,0 2 0,-1-1-1,0 0 1,0 1-1,0-1 1,-1 1 0,0 0-1,0 0 1,0 0 0,-1 0-1,1 2-65,0 10 120,0 1 1,0-1-1,-2 1 0,0 0 0,-2-1 1,-2 17-121,1-19 76,-1 0 1,0 0-1,-1-1 1,-1 1-1,0-1 1,-2 0-1,-1 2-76,-17 26 417,-21 27-417,6-10 61,-7 14 18,2 7-79,29-50-26,2 2-1,1 0 1,2 0-1,0 4 27,10-28-2,0-1 1,0 0-1,1 0 0,0 1 0,1 7 2,0-13 19,0 1 1,0-1-1,1 0 0,-1 0 0,1 0 0,0 0 0,0 0 1,0-1-1,0 1 0,1 0 0,-1 0 0,1-1 0,0 1 1,0-1-1,-1 1 0,1-1 0,1 0 0,-1 1-19,3 1 39,1 0 0,-1-1-1,1 1 1,-1-1-1,1 0 1,0 0 0,1-1-1,-1 0 1,2 1-39,14 2 72,0-1 0,2-1-72,-12-1-1,97 9-759,0-4 0,30-5 760,-133-2-1013,1 0-1,0-1 1,0 0 0,-1 0-1,1-1 1,5-1 1013,-3-1-3050</inkml:trace>
  <inkml:trace contextRef="#ctx0" brushRef="#br0" timeOffset="4899.528">5589 1060 7552,'0'-69'5957,"0"69"-5901,0 0 1,0-1-1,0 1 0,0 0 1,0-1-1,0 1 1,0 0-1,0-1 0,0 1 1,0 0-1,0 0 1,0-1-1,0 1 0,0 0 1,0-1-1,0 1 1,0 0-1,-1 0 0,1-1 1,0 1-1,0 0 1,0-1-1,0 1 0,-1 0 1,1 0-1,0 0 0,0-1 1,0 1-1,-1 0 1,1 0-1,0 0 0,0-1 1,-1 1-1,1 0 1,0 0-1,-1 0 0,1 0 1,0 0-57,-12 7 1267,-11 20-310,21-25-914,-15 22 356,0 2-1,2 0 0,1 0 0,-10 27-398,-3 18 855,-4 25-855,11-27 317,2 1-1,4 0 0,2 8-316,8-39 9,2 0 0,1 0 0,2 0 0,2 0 0,1 0 0,6 17-9,-2-18-45,2-1 0,2 0 0,1 0 0,2-1 0,1-1 0,2-1 0,14 20 45,-24-42-591,0-2 0,0 1 0,1-1 0,8 7 591,-14-15-434,-1 1 0,2 0 1,-1-1-1,0 0 0,0 0 0,1 0 1,-1 0-1,1 0 0,0-1 0,-1 1 1,1-1-1,0 0 0,0 0 0,0-1 1,0 1-1,0-1 0,1 0 434,-1 0-686,-1-1 0,1 0-1,-1 0 1,1 0 0,-1-1 0,4-1 686</inkml:trace>
  <inkml:trace contextRef="#ctx0" brushRef="#br0" timeOffset="5537.708">5709 1364 9088,'-19'2'1317,"-20"1"2502,49-12-2187,10-1-1157,1 1 0,0 0 0,0 2 0,1 0 1,16-1-476,-18 2 205,0 1 36,0 1 0,0 0 1,1 2-1,-1 0 0,1 1 1,-1 1-1,1 1 0,1 1-241,-20-2 51,0 0-1,-1 1 1,0-1-1,1 0 1,-1 1 0,1-1-1,-1 1 1,1-1-1,-1 1 1,0 0-1,1-1 1,-1 1-1,0 0 1,0 0-1,1 0 1,-1 0-1,0 0 1,1 1-51,-2 0 32,0-1 1,0 0-1,1 0 0,-1 0 1,0 0-1,0 0 0,0 0 0,0 0 1,-1 1-1,1-1 0,0 0 1,0 0-1,0 0 0,-1 0 1,1 0-1,-1 0 0,1 0 1,-1 0-1,1 0 0,-1 0 1,0 0-1,1 0 0,-1-1 1,0 1-33,-7 10 215,-1-1 0,-1 0 0,1-1 0,-7 4-215,2-1 106,2-1 0,-7 9-106,11-11-18,0 1 0,1-1 0,1 2 0,-1-1 0,1 1 0,1 0 0,-2 6 18,5-13-11,1 1 1,0-1 0,0 1 0,0 0 0,0-1-1,1 1 1,0 0 0,0-1 0,0 1-1,1 0 1,-1 0 0,1-1 0,0 1-1,0 0 1,1-1 0,0 1 0,-1-1-1,1 0 1,1 0 0,1 3 10,8 9 14,1-1 0,0 0 1,1-1-1,1-1 0,0 0 1,2 0-15,7 6 14,-2 1 0,7 8-14,-23-21 2,0 0-1,0 0 1,-1 1-1,0 0 1,0 0-1,-1 0 1,0 1-1,0-1 1,1 6-2,-4-11 30,0 1 1,0 0-1,0 0 0,-1 0 0,1 0 1,-1 1-1,0-1 0,0 0 0,0 0 1,-1 0-1,1 0 0,-1 0 1,0 0-1,0 0 0,-1 0 0,1-1 1,-1 1-1,0 0 0,0-1 1,0 1-1,0-1 0,0 0 0,-1 1 1,0-1-1,0 0 0,1-1 1,-2 1-1,1 0 0,0-1 0,0 0 1,-4 2-31,-7 2 68,1 0 0,-2-1 0,1-1 0,0 0 1,-5 0-69,-76 9 140,81-11-120,-160 17-1572,160-18-525,13-3-74,8 0-218,9-2-2420</inkml:trace>
  <inkml:trace contextRef="#ctx0" brushRef="#br0" timeOffset="6008.47">6480 1364 8704,'-2'-9'1051,"2"7"-889,-1 0 1,1 0-1,0 1 1,-1-1-1,1 0 1,-1 1-1,0-1 1,0 0-1,1 1 1,-1-1-1,0 1 1,0-1-1,0 1 1,-1 0-1,1-1 1,0 1-1,-1 0 1,1 0-1,-1-1-162,-2-1 300,-1 0 0,0 1 0,0-1-1,0 1 1,0 0 0,0 0 0,-1 0-1,1 1 1,0 0 0,-1 0 0,1 0-1,-1 1 1,0 0 0,1 0 0,-1 0-1,1 1 1,-1-1 0,-4 2-300,3 0 61,1 0 0,-1 1 0,1-1 0,-1 1-1,1 1 1,0-1 0,0 1 0,1 0 0,-1 0 0,1 0 0,0 1 0,0 0 0,0 0 0,0 1-1,0 1-60,-8 12 43,1 1 0,1 1 0,1-1 0,1 2-1,1-1 1,1 1 0,-3 14-43,4-7 56,0 0 1,3 0-1,0 0 0,2 0 1,2 26-57,0-39 16,1 0-1,0-1 1,1 1 0,1-1 0,1 1-1,0-1 1,1 0 0,0-1 0,4 7-16,-4-12 13,0 1 1,1-1 0,0 0-1,1 0 1,-1-1 0,1 0 0,1-1-1,0 1 1,0-2 0,0 1-1,1-1 1,0-1 0,5 3-14,-2-3 21,-1-1 1,1 0-1,0 0 0,0-1 1,0-1-1,1 0 1,-1-1-1,1-1 1,-1 0-1,0 0 1,1-2-1,-1 1 0,7-3-21,-11 2 78,0 0 0,0-1 0,-1 0 0,1 0-1,-1-1 1,0 0 0,0-1 0,0 0 0,0 0-1,-1 0 1,0-1 0,0 0 0,0 0 0,-1-1-1,0 0 1,0 0 0,-1-1 0,0 1 0,0-1-1,0-2-77,-2 2 89,0-1 0,-1 1 0,1-1-1,-2 0 1,1 0 0,-1 0 0,-1 0 0,0 0-1,0 0 1,0 0 0,-1 0 0,-1 0 0,0 0-1,0-1-88,-5-14 63,0 0-1,-2 0 1,-1 1 0,-6-10-63,0 2-21,-2 1 0,-2 1 0,0 1 0,-2 0 1,-1 2-1,-1 1 0,-1 1 0,-1 0 0,-1 2 1,-2 0 20,27 22-14,-6-6-63,0 1-1,0 0 1,-6-2 77,12 6-61,0 0 0,1 1 0,-1-1 0,0 0 0,0 1 0,0-1 0,0 1 0,0 0 0,0 0-1,1 0 1,-1 0 0,0 0 0,0 0 0,0 0 0,0 0 0,0 1 0,0-1 0,0 1 0,0 0 0,-1 0 61,3-1-89,-1 1 1,0 0-1,0-1 0,1 1 0,-1 0 0,0-1 1,1 1-1,-1 0 0,1 0 0,-1-1 1,1 1-1,-1 0 0,1 0 0,-1 0 1,1 0-1,0 0 0,0 0 0,-1 0 1,1-1-1,0 1 0,0 0 89,2 22-1912,1-12 484,0 0-1,1 0 1,0-1-1,1 1 0,0-1 1,1 0-1,3 4 1429,22 26-4762</inkml:trace>
  <inkml:trace contextRef="#ctx0" brushRef="#br0" timeOffset="6369.501">7064 1384 9472,'-5'-4'869,"4"2"-635,0 1 0,-1-1 1,0 1-1,1 0 0,-1 0 1,0 0-1,0-1 0,0 2 1,0-1-1,0 0 0,0 0 1,0 1-1,0-1 0,0 1 1,0-1-235,-6 0 290,1 0 1,0 0 0,-1 1-1,1 0 1,0 0 0,-1 1-1,1 0 1,-1 0 0,1 1-1,0 0 1,0 0-1,0 1 1,0 0 0,1 0-1,-1 0 1,-6 5-291,1 2 79,1 1 0,0 0 0,0 1 0,1 0 0,0 1 0,1 0 0,-3 6-79,1 0 30,1 1 0,0 1-1,2 0 1,-6 20-30,11-28 37,0-1 0,1 1 0,0-1 0,1 1 0,1 0 0,0 0 0,1-1 0,0 1 0,1 0 0,1 5-37,0-8 20,0 0 0,0-1 0,1 1 0,0-1 0,0 0 0,1 0 0,0 0 0,1 0 0,0-1 0,0 0-1,1 0 1,0-1 0,2 2-20,4 2 12,1-1-1,0 0 0,1-1 0,0-1 0,0 0 0,1-1 1,0-1-1,0 0 0,0-1 0,5 0-11,-7-2 104,-1-1 0,1 0 0,-1-1-1,1 0 1,-1-1 0,1-1 0,0 0 0,-1-1-1,1 0 1,-1-1 0,0 0 0,0-1 0,2-2-104,-11 5 95,1-2 0,0 1 1,-1 0-1,1-1 0,-1 0 1,0 0-1,0 0 0,0 0 0,-1-1 1,1 1-1,-1-1 0,1 0 1,-1 0-1,0-1 0,-1 1 1,1 0-1,-1-1 0,0 0 1,0 1-1,0-1 0,-1 0 0,0 0 1,0 0-1,0 0 0,0 0 1,-1 0-1,0-1 0,0 1 1,0 0-1,-1 0 0,0-3-95,-3-13 69,0-1-1,-2 2 0,0-1 1,-1 1-1,-2 0 0,0 0 1,0 1-1,-2 0 0,-2-1-68,-10-13-405,-1 0-1,-2 2 0,-1 0 0,-14-11 406,34 36-472,-32-29-1170,36 33 1133,1 0 0,-1 0-1,0 1 1,0-1 0,0 1-1,0-1 1,0 1-1,0 0 1,0 0 0,-1 0-1,1 1 1,0-1 0,-1 1 509,4 0-247,-1 0 1,1 0-1,-1 0 1,1 0 0,-1 0-1,1 0 1,-1 0-1,1 0 1,0 1 0,-1-1-1,1 0 1,-1 0-1,1 1 1,-1-1 0,1 0-1,0 0 1,-1 1-1,1-1 1,0 0 0,-1 1-1,1-1 1,0 1 0,-1-1-1,1 0 1,0 1 246,-6 14-5024</inkml:trace>
  <inkml:trace contextRef="#ctx0" brushRef="#br0" timeOffset="7203.838">7260 826 9728,'8'-30'3120,"-8"30"-3084,0 0 1,0 0 0,0 0 0,0 0-1,0 1 1,0-1 0,1 0-1,-1 0 1,0 0 0,0 1 0,0-1-1,0 0 1,0 0 0,0 0 0,0 0-1,0 1 1,0-1 0,1 0-1,-1 0 1,0 0 0,0 0 0,0 0-1,0 0 1,0 1 0,1-1 0,-1 0-1,0 0 1,0 0 0,0 0-1,1 0 1,-1 0 0,0 0 0,0 0-1,0 0 1,0 0 0,1 0 0,-1 0-1,0 0 1,0 0 0,0 0-1,1 0 1,-1 0 0,0 0 0,0 0-1,0 0 1,1 0 0,-1 0 0,0 0-1,0-1 1,0 1 0,0 0-1,0 0 1,1 0 0,-1 0 0,0 0-1,0 0 1,0-1 0,0 1 0,0 0-1,0 0 1,1 0 0,-1 0-1,0 0 1,0-1 0,0 1 0,0 0-1,0 0 1,0 0 0,0-1-37,6 17 1279,40 168 2069,-38-149-3091,9 61 10,-4 1-1,-1 47-266,-7-54 34,-4 0-1,-3 0 1,-5 0-1,-3-1 1,-4 0 0,-4-1-1,-24 64-33,27-107-367,5-18-3330,-4 24 3697,14-37-2653,0-13 2539,0-1 1,0 0-1,0 1 0,0-1 1,1 0-1,-1 1 1,0-1-1,0 0 0,0 0 1,1 1-1,-1-1 0,0 0 1,1 0-1,-1 1 1,0-1-1,0 0 0,1 0 1,-1 0-1,0 0 1,1 1-1,-1-1 0,0 0 1,1 0-1,-1 0 1,0 0-1,1 0 0,-1 0 1,1 0 113,12-5-3712</inkml:trace>
  <inkml:trace contextRef="#ctx0" brushRef="#br0" timeOffset="7535.772">8022 1258 9216,'-22'-24'3520,"17"16"-2752,5 4 864,0 4 159,0 0-607,9 0-192,0 0-512,9 0-224,5 4-160,8-1-96,5 6 96,-1-1-128,-4-1 0,-4 5-832,-4 0-288,-14 5-1695,-5 10-705,-8 4-544</inkml:trace>
  <inkml:trace contextRef="#ctx0" brushRef="#br0" timeOffset="7867.121">7880 1690 10112,'9'3'3872,"9"-3"-3040,13 0 352,-13-3-65,14-2-703,16 1-224,10 1 64,4-2 64,-4 5-160,-4 5-672,-6-2-288,-7 1-1439,-5 4-609,0-4-1216</inkml:trace>
  <inkml:trace contextRef="#ctx0" brushRef="#br0" timeOffset="8389.603">9802 1174 6656,'1'-17'3034,"0"1"1,4-13-3035,-3 13 1424,0 0 0,0-14-1424,-2 25 172,1-4 165,-2-1-1,1 0 1,-1 0-1,-3-8-336,4 16 49,0 0 0,-1 0 0,1 0 0,-1 1 0,0-1 0,1 0 0,-1 0 0,0 1 0,0-1 0,0 0 0,0 1 0,-1-1 0,1 1 0,0 0 0,-1-1 0,1 1 0,0 0 0,-1 0 0,0 0 0,1 0 0,-1 0 0,0 0 0,1 0 0,-1 0 0,0 1 0,0-1 0,0 1 0,-1-1-49,-3 1 84,0 1-1,-1-1 0,1 1 0,0 1 0,0-1 1,-1 1-1,1 0 0,0 0 0,1 0 0,-1 1-83,-49 22 167,2 2 0,1 2-1,1 2 1,2 3 0,1 2-1,2 1 1,2 3 0,-11 14-167,11-7 558,-25 36-558,52-61 130,2 1 1,0 1-1,1 0 1,2 1-1,-1 5-130,8-18 41,1 1 0,1 0 0,0 0 0,1 0 0,0 1 0,1-1 0,0 1 0,2-1 0,-1 1 0,1-1-1,1 0 1,1 1 0,0-1 0,0 0 0,1-1 0,1 1 0,0-1 0,7 12-41,-1-5-4,1 0-1,0 0 1,2-1 0,0-1-1,1 0 1,1-1 0,0-1-1,1 0 1,0-1 0,17 9 4,-8-7 12,1-1 0,0-2 0,1 0 0,19 4-12,-29-11 64,1 0 0,1-2 0,-1 0 0,1-2 0,0 0 0,-1-1 0,14-1-64,-25 0 49,0-1 1,1-1-1,-1 1 1,0-1-1,0-1 1,0 0-1,0 0 1,0 0-1,-1-1 1,1 0-1,-1 0 1,5-5-50,-9 7 39,1-1 0,-1-1 1,0 1-1,0 0 0,0-1 0,0 1 1,0-1-1,-1 0 0,0 0 0,0 0 1,0 0-1,0-1 0,-1 1 0,1 0 0,-1-1 1,0 1-1,0-1 0,-1 0 0,1 1 1,-1-1-1,0 1 0,-1-1 0,1 1 1,-1-2-40,-1-2 15,0 0 1,-1 1 0,1-1-1,-2 1 1,1-1 0,-1 1-1,0 0 1,-1 1-1,1-1 1,-1 1 0,-1 0-1,1 0 1,-1 0 0,0 1-1,-5-4-15,-6-4-11,-1 1-1,-1 1 0,0 0 0,0 1 1,-6-1 11,7 3-30,-1 2 0,0 0 0,0 1 0,0 1 1,0 1-1,0 0 0,-1 2 0,0 0 1,1 1-1,-1 1 0,1 1 0,-13 3 30,22-3-72,0 0-1,0 1 0,1 0 1,-1 1-1,1 0 0,0 1 73,6-4-89,1 0-1,0 0 1,0 0-1,0 1 1,0-1-1,0 0 1,0 1-1,0 0 1,1-1-1,-1 1 1,0 0-1,1 0 1,0 0-1,-1 0 1,1 0-1,0 1 1,0-1 0,0 0-1,0 0 1,0 1-1,1-1 1,-1 0-1,1 1 1,0-1-1,-1 1 1,1-1 89,1 1-165,-1-1 1,1 0-1,-1 0 1,1 0-1,0 1 1,0-1-1,0 0 1,0 0-1,0 0 1,0 0-1,0-1 1,1 1-1,-1 0 1,1 0-1,-1-1 1,1 1-1,0-1 1,0 0-1,0 1 165,4 2-567,0-1 0,0 0 0,0 0 0,0 0 0,1-1 0,0 0 567,39 11-4469</inkml:trace>
  <inkml:trace contextRef="#ctx0" brushRef="#br0" timeOffset="8834.971">10467 1234 9216,'0'-2'186,"1"-10"778,0-1 0,0 1 1,-1-1-1,-1 0 0,0 0-964,0 10 196,1 0-1,-1 0 1,0 0-1,0 0 1,0 0-1,0 0 0,-1 0 1,1 1-1,-1-1 1,-1-2-196,2 4 99,-1-1 1,1 1-1,0 0 1,-1 0-1,1 0 1,-1 0-1,1 0 1,-1 0-1,1 0 1,-1 1 0,0-1-1,1 0 1,-1 1-1,0 0 1,1-1-1,-1 1 1,0 0-1,0 0 1,-1 0-100,-8 0 152,1 1 1,0 1-1,0 0 1,0 0-1,0 1 1,0 0-1,1 1 1,-1 0-153,-20 10 412,-25 17-412,30-15 105,0 0 0,1 2 0,1 1 0,1 1 1,1 1-1,1 1 0,-5 7-105,4 0 131,0 0 0,2 2 0,1 0 1,1 1-1,-10 31-131,20-47 48,2 0 0,0 0 0,1 1-1,0 0 1,2-1 0,0 6-48,1-11 15,1 1 0,1-1 0,0 0 0,0 0 0,1-1 0,0 1 0,1 0 0,1-1 0,-1 1 0,3 2-15,3 5 20,1-1-1,0 0 1,1 0 0,1-1 0,1 0-1,4 3-19,5 3 30,1 0 0,1-2 0,17 12-30,-23-20 13,1 0 1,0-2-1,0 0 0,1-1 1,0-1-1,1 0 0,0-2 1,0-1-1,0 0 0,1-2 1,-1 0-1,1-1 0,0-2 1,0 0-1,-1-1 0,1-1 1,0-1-1,-1-1 0,0-1 1,0-1-1,0-1 0,-1 0 1,0-2-1,6-4-13,-16 8 30,-1 0-1,-1-1 1,1 0 0,-1 0-1,0-1 1,0 0 0,-1-1-1,0 0 1,0-1-30,-1 2 21,-2-1 0,1 1 0,-1-1-1,0-1 1,-1 1 0,0 0 0,0-1 0,-1 0-1,0 1 1,0-1 0,-1 0-21,1-13 33,-2 0-1,0 1 1,-1-1 0,-1 0-1,-1 1 1,-1-1 0,-1 1-1,-1 0 1,-4-9-33,-7-14-4,-2 0 0,-3 1 1,-21-34 3,22 43-45,-2 0 1,-1 2 0,-14-15 44,28 36-53,0 1 0,-1 0 0,0 0 0,-1 1 0,1 1 0,-2 0 1,1 0-1,-1 1 0,0 1 0,-1 0 0,-3 0 53,13 5-114,1 0-1,-1 0 1,1 0-1,-1 1 1,1 0 0,-1-1-1,0 1 1,1 1 0,-4-1 114,6 1-172,-1-1 0,1 0 0,-1 1 0,1-1 0,0 1 0,-1 0 0,1-1 0,0 1 0,-1 0 0,1 0 0,0 0 0,0 0 0,-1 0 0,1 0 0,0 0 0,0 0 0,0 1 0,1-1 0,-1 0 0,0 1 0,0-1 0,1 0 0,-1 1 0,0 0 172,-5 30-4933</inkml:trace>
  <inkml:trace contextRef="#ctx0" brushRef="#br0" timeOffset="9222.089">11487 1273 10112,'0'-9'846,"0"7"-669,1 0 0,-1 0 0,0-1 0,0 1 0,0 0 1,-1 0-1,1 0 0,0-1 0,-1 1 0,1 0 0,-1 0 0,0 0 0,0 0 0,0 0 0,0 0 0,0 0 0,0 0 0,0 0 0,-1 0 0,1 1 0,-1-1 0,0 0-177,-2-1 127,0 0 0,0 1 0,0-1 0,0 1 0,0 0 1,-1 0-1,1 1 0,0 0 0,-1-1 0,1 1 0,-1 1 0,0-1 0,1 1 0,-1-1 0,0 1 1,1 1-1,-1-1 0,0 1-127,-12 1 59,0 2 0,0 0 1,0 1-1,1 1 0,0 0 1,0 1-1,1 1 0,-1 0 1,2 1-1,-1 1 0,1 0 1,-11 12-60,-9 10 0,1 1 1,2 2 0,1 1-1,-2 7 0,16-20 136,0 0 0,2 0-1,1 2 1,-2 4-136,9-15 100,1 0 0,0 1 0,1-1 1,1 1-1,0 0 0,1 0 0,1 0 0,0 7-100,1-2 49,2-1-1,0 0 0,1 0 1,1 0-1,1-1 0,0 1 0,2-1 1,0-1-1,1 1 0,1-1 1,0 0-1,1-1 0,1 0 1,1-1-1,0 0 0,1 0 0,0-2 1,13 11-49,35 18 79,-48-34-57,-1 0 22,0-1 0,0-1 0,0 0-1,12 4-43,-17-8 35,0 0-1,0-1 1,1 0-1,-1 0 1,0 0-1,1-1 0,-1 0 1,1-1-1,0 1-34,1-1 93,0-1-1,-1 0 1,1 0-1,0-1 0,0 0 1,-1 0-1,0-1 1,1 0-1,-1-1 1,-1 1-1,1-2 0,-1 1 1,0-1-1,0 0 1,-1 0-1,1-1 0,-1 0 1,3-6-93,-2 2 126,0 0 0,-1 0 0,0-1 0,-1 0 0,-1-1 0,1 1 0,-2-1 0,0 1 0,-1-1 0,0 0 0,0 0 0,-2 0 0,0-2-126,0-13 46,-2 0 0,-2 0 0,0 0 0,-1 0 0,-2 1 0,-1 0 0,-4-6-46,-1 1 17,-1 0-1,-2 1 1,-1 1-1,-2 1 1,-17-22-17,9 17-634,-2 0 0,-21-18 634,34 37-421,-1 1 1,0 1-1,0 0 0,-2 1 1,1 1-1,-7-2 421,18 10-637,1 1 0,-1-1 1,1 1-1,-1 0 0,-5 0 637,5 1-1290,0 1-1,0 0 0,0 0 1,-6 2 1290</inkml:trace>
  <inkml:trace contextRef="#ctx0" brushRef="#br0" timeOffset="9940.72">9173 314 9472,'10'-15'1351,"-6"9"-753,0 0 1,0 0-1,0 0 1,-1 0-1,0-1 0,0 1 1,-1-1-1,1-3-598,-1 3 475,-1-3 3689,-3 8-2212,-4 5-1183,-31 22-573,-201 127-291,200-130 21,2 1-1,0 2 0,-18 17 75,51-40-12,1 1 0,-1 0 0,0 0 0,1-1 0,0 1-1,-1 1 13,3-3-5,-1-1 1,1 1-1,0-1 0,0 1 0,-1 0 0,1-1 0,0 1 0,0 0 0,0-1 0,-1 1 0,1 0 0,0-1 0,0 1 0,0 0 0,0-1 0,0 1 0,0 0 0,1-1 0,-1 1 0,0 0 0,0-1 1,0 1-1,1 0 0,-1-1 0,0 1 0,1-1 0,-1 1 0,0 0 0,1-1 0,-1 1 0,1-1 0,-1 1 0,1-1 0,-1 1 0,1-1 0,-1 0 0,1 1 5,6 3-28,0 0-1,1-1 1,-1 0-1,1 0 1,0 0-1,7 0 29,4 3-15,7 2 34,-1 2 1,0 0 0,21 13-20,-35-16 27,0 0 0,0 0 0,-1 1 1,0 0-1,0 1 0,-1 0 0,0 0 0,-1 1 1,2 3-28,-9-11 11,1-1 0,-1 1 0,0 0 0,0 0 1,0 0-1,0 0 0,0 0 0,-1 0 1,1 0-1,-1 0 0,1 0 0,-1 0 0,0 0 1,0 0-1,0 0 0,0 0 0,0 1 0,0-1 1,0 0-1,-1 0 0,0 1-11,0 0 23,0 0 0,-1 0 0,0-1 0,1 1 0,-1-1 0,0 1 0,0-1 0,-1 0 0,1 0 0,0 0 0,-1 0 0,1 0 0,-2 1-23,-10 4 53,1 0 0,-1-1 0,0-1 0,0 0 1,-8 2-54,-12 1-144,-1 0 1,1-3 0,-19 1 143,-53-2-6216,92-4 3753</inkml:trace>
  <inkml:trace contextRef="#ctx0" brushRef="#br0" timeOffset="10269.888">9085 41 10880,'4'-8'4032,"1"8"-3136,2 8 319,-2-5-95,-5 9-448,-5 16-32,1 16-320,-8 19-128,-11 12-96,-13-3 0,-9-2 0,-3 2-192,-1 8 0,-1 3-832,10 1-256,5-5-735,8-11-257,5-2-2208</inkml:trace>
  <inkml:trace contextRef="#ctx0" brushRef="#br0" timeOffset="10599.522">9298 0 9984,'-5'0'3776,"1"5"-2944,-14 23 704,9-13 127,-3 17-607,-11 20-128,-8 23-544,-10 12-160,-4-4-160,-7 8-64,-7 16 96,5 9-768,6-13-256,8-8-1024,8-16-383,10-4-2273</inkml:trace>
  <inkml:trace contextRef="#ctx0" brushRef="#br0" timeOffset="11724.411">1 3250 7680,'1'-1'376,"-1"1"1,1-1-1,0 0 0,0 1 1,0-1-1,0 1 0,-1-1 1,1 1-1,0-1 0,0 1 1,0 0-1,0-1 1,1 1-377,7-5 1837,-6 4-1583,0 0 0,0 1 0,-1-1-1,1 0 1,0 1 0,0 0 0,0-1-1,0 1 1,0 0 0,0 1 0,-1-1-1,3 1-253,7-1 555,18-1 192,0-2 1,17-4-748,17-2 308,974-68 1125,-240 22-541,1250-118-497,-1337 122-351,-518 39-62,264-18-3,823-62 144,-824 53-38,-161 15-74,764-44 106,-726 54-106,30 1 10,1046-4 24,-779 13 17,631 0-2096,-1134 4 953,-83 0 723,79 0-3252,27 8 3610,-91-1-4282</inkml:trace>
  <inkml:trace contextRef="#ctx0" brushRef="#br0" timeOffset="13435.437">679 3711 6912,'2'-9'1323,"5"-29"2266,-5 34-1009,-5 13-2024,-23 51 1421,-16 55-1977,-13 69 919,46-149-797,-15 48 37,5 1-1,3 0 1,4 2 0,-1 71-159,13-117 57,2 0 0,1 0 0,3-1 0,1 1-1,1-1 1,2-1 0,12 26-57,-12-38 31,1 0-1,1-1 0,2 0 0,0-1 0,2 0 0,0-2 1,2 0-1,0 0 0,2-2 0,0-1 0,5 4-30,-15-16-58,0 1 0,0-2 0,2 2 58,-9-7-119,0 1-1,0-1 1,1 1 0,-1-1 0,0 0-1,1 0 1,-1 0 0,0-1 0,1 1 0,-1-1-1,1 0 1,2 0 119,-5 0-87,0 0 0,-1 0-1,1 0 1,0-1 0,0 1 0,-1 0-1,1 0 1,0-1 0,0 1 0,-1 0-1,1-1 1,0 1 0,-1 0 0,1-1 0,-1 1-1,1-1 1,-1 1 0,1-1 0,-1 0-1,1 1 1,-1-1 0,1 0 0,-1 1-1,0-1 1,1 0 0,-1 1 0,0-1-1,0 0 1,1 1 0,-1-2 87,0 0-396,0-1 0,0 1-1,0-1 1,0 0 0,0 1 0,0-1 0,-1 1 0,0-1 396,-3-17-3632</inkml:trace>
  <inkml:trace contextRef="#ctx0" brushRef="#br0" timeOffset="13768.269">867 4075 7936,'1'-6'566,"0"0"1,1-1 0,0 1-1,0 0 1,0 0 0,1 0-1,0 0 1,3-5-567,-6 10 33,1 1 1,-1 0-1,0-1 1,0 1-1,1-1 0,-1 1 1,0-1-1,1 1 0,-1 0 1,0-1-1,1 1 1,-1 0-1,1-1 0,-1 1 1,1 0-1,-1 0 1,0-1-1,1 1 0,-1 0 1,1 0-1,-1 0 0,1 0 1,-1 0-1,1 0 1,-1 0-1,1 0 0,-1 0 1,1 0-1,-1 0 1,1 0-1,-1 0 0,1 0 1,-1 0-1,1 0 1,-1 0-1,1 1 0,-1-1 1,1 0-1,-1 0 0,1 0 1,-1 1-1,0-1 1,1 0-1,-1 1 0,1-1 1,-1 1-1,0-1 1,1 0-1,-1 1 0,0-1 1,0 1-1,1-1 0,-1 1 1,0-1-34,3 4 137,-1 1-1,0-1 1,0 1 0,-1 0-1,1 0-136,-1-3 47,6 25 140,0 1 0,-2-1 0,-1 1 1,-1 0-1,-1 19-187,-3 39 113,-5 16-113,-1 18 119,7-105-154,-2 29-51,4 18 86,-1-49-458,0 0 0,1 1 0,1-1 0,0 0 0,1-1 0,5 11 458,8 10-3669</inkml:trace>
  <inkml:trace contextRef="#ctx0" brushRef="#br0" timeOffset="14184.382">1294 4087 7296,'-2'-1'585,"1"0"-510,1 1 1,-1-1-1,1 1 0,-1-1 0,1 1 1,-1 0-1,1-1 0,-1 1 1,1 0-1,-1 0 0,1-1 0,-1 1 1,0 0-1,1 0 0,-1 0 0,1 0 1,-1 0-1,0 0 0,1 0 0,-1 0 1,1 0-1,-1 0 0,0 0 0,1 0 1,-1 0-1,1 0 0,-1 1 0,0-1 1,1 0-1,-1 0 0,1 1 0,-1-1 1,1 0-1,-1 1 0,1-1 0,-1 0 1,1 1-1,-1-1-75,-16 19 1243,0 0 0,-10 15-1243,2-3 399,12-15-280,1 2 1,1-1-1,0 2 0,1-1 0,1 1 0,1 1 1,-1 5-120,-1 8 104,1 0 1,2 1 0,1 0 0,2 2-105,2-22 25,1 1 0,1-1 1,0 1-1,1 0 1,1-1-1,0 1 1,4 10-26,-3-14 51,1 0 1,0 0-1,1-1 1,0 0-1,1 1 1,0-2-1,0 1 1,1-1-1,1 0 1,0 1-52,1-2 87,0 0 1,0 0 0,1 0-1,-1-1 1,2-1 0,-1 0-1,1 0 1,0-1-1,0 0 1,0-1 0,1 0-1,-1-1 1,1 0-1,0-1 1,0-1 0,0 1-1,0-2 1,0 0 0,1 0-1,-1-1 1,0-1-1,0 0 1,-1 0 0,1-2-1,0 1 1,-1-1 0,0-1-1,10-5-87,-9 3 60,-1 0 0,0-1 1,0 0-1,0-1 0,-1 0 0,-1-1 0,1 0 0,-2-1 0,1 0 1,-2 0-1,1-1 0,2-5-60,-5 6 19,1-1 0,-1 1 0,-1-1 0,0 0 1,0 0-1,-1-1 0,-1 1 0,0-1 0,-1 1 0,0-1 0,-1 1 1,0-1-1,-2-9-19,-4-2 6,-1 0 1,-1 1 0,-1 0-1,0 0 1,-11-16-7,18 36-1,-32-64-95,-36-54 96,55 99-45,-1 0 0,-1 0-1,-1 2 1,-1 0-1,-1 1 1,-17-13 45,29 27-43,1-1 1,-1 1-1,0 1 1,-7-3 42,13 6-27,-1 0 0,1 0 0,0 0 0,-1 0 0,1 1 0,-1-1 0,1 1 0,-1 0 0,1 0 0,-1 0 0,1 0 0,-1 0 0,1 0 0,-1 1 0,1-1 0,-1 1 0,1 0 0,-2 0 27,4-1-30,-1 1 1,1-1 0,-1 0-1,1 1 1,-1-1-1,1 0 1,-1 1-1,1-1 1,-1 1 0,1-1-1,-1 1 1,1 0-1,0-1 1,-1 1 0,1-1-1,0 1 1,0-1-1,-1 1 1,1 0 0,0-1-1,0 1 1,0 0-1,0-1 1,0 1-1,0 0 1,0 0 29,4 16-741,-4-15 636,5 11-698,-1-1 0,2 0 0,0-1-1,1 1 1,1 0 803,25 35-3706</inkml:trace>
  <inkml:trace contextRef="#ctx0" brushRef="#br0" timeOffset="14675.862">1896 4122 7936,'-19'-62'5312,"19"62"-5288,0-1 1,0 1 0,-1 0-1,1-1 1,0 1 0,0 0-1,-1 0 1,1-1 0,0 1 0,-1 0-1,1 0 1,0-1 0,-1 1-1,1 0 1,0 0 0,-1 0-1,1 0 1,0-1 0,-1 1 0,1 0-1,-1 0 1,1 0 0,0 0-1,-1 0 1,1 0 0,0 0-1,-1 0 1,1 0 0,-1 0 0,1 1-1,0-1 1,-1 0 0,1 0-1,0 0 1,-1 0 0,1 0-1,0 1 1,-1-1 0,1 0 0,0 0-1,-1 1 1,1-1 0,0 0-1,-1 0 1,1 1-25,-15 12 126,-4 8-41,1 0 0,1 1 0,1 0 0,1 1 1,1 1-1,1 1 0,1 0 0,2 0 0,-2 6-85,8-15 108,-1 0 0,2 0-1,0 1 1,1-1-1,1 1 1,1 0 0,0 5-108,1-9 82,1-1 0,0 1 0,0-1 0,1 1 0,1-1 1,0 0-1,1 0 0,0 0 0,1-1 0,1 0-82,-1-1 93,0 0 0,1-1 0,0 0 0,1-1 0,0 1 1,0-1-1,1-1 0,0 0 0,0 0 0,1-1 0,-1 0 0,10 4-93,-13-7 76,1 0-1,0-1 1,0 0-1,0 0 1,0-1 0,1 1-1,-1-2 1,0 1 0,0-1-1,1 0 1,-1 0-1,0-1 1,1 0 0,-1-1-1,0 1 1,0-1 0,0-1-1,0 1 1,-1-1-1,5-2-75,5-5 140,-1-1 0,0 0 0,-1-1-1,0 0 1,-1-1 0,-1-1 0,0 0-1,0 0 1,-1-1 0,-1-2-140,-5 9 42,0 1 0,-1-1 0,-1 0 0,1 0 1,-1-1-1,0 1 0,-1-1 0,0-2-42,-1 5 13,0-1 0,-1 0 0,0 0 0,0 0 0,-1 1 0,0-1 0,0 0 0,0 0 0,-1 1 0,0-1 0,0 1-13,-11-23 15,-2 0 1,0 1 0,-2 1-1,-7-8-15,4 3 2,9 17-86,1 0 1,-2 0 0,-9-9 83,15 18-74,0 0 0,-1 1-1,0 0 1,0 0 0,0 0 0,-1 1 0,1 0 0,-4-1 74,8 4-81,0 0-1,0-1 1,0 2-1,0-1 1,0 0 0,0 1-1,-1-1 1,1 1 0,0 0-1,0 0 1,0 0-1,0 1 1,0-1 0,-1 1-1,1-1 1,0 1-1,0 0 1,0 1 81,0-1-156,1 0-1,0 1 1,-1 0 0,1-1-1,0 1 1,0 0 0,0 0-1,0 0 1,1 0 0,-1 1-1,0-1 1,1 0 0,0 1-1,-1-1 1,1 1 0,0 0-1,0-1 1,1 1 0,-1 0-1,0 0 157,1 1-391,-1 1 0,1-1 0,-1 0 0,1 1 0,1-1 0,0 4 391,6 33-3984</inkml:trace>
  <inkml:trace contextRef="#ctx0" brushRef="#br0" timeOffset="15001.655">2463 4467 11392,'5'12'4288,"-5"8"-3329,-9 32 161,4-25-192,-4 17-480,-4 8-32,-5 4-288,0 2-96,0 7-32,0 5 64,0 10 32,4-13-608,2-8-224,3-11-1248,5-12-479</inkml:trace>
  <inkml:trace contextRef="#ctx0" brushRef="#br0" timeOffset="15444.16">2624 4107 7168,'0'-2'372,"0"0"0,1 1 0,-1-1 1,1 0-1,0 1 0,-1-1 0,1 0 1,0 1-1,0-1 0,0 1 0,0-1 0,0 1 1,0 0-1,0-1 0,1 1-372,23-22 2212,-15 15-1810,-4 3-320,1 0 1,-1 0-1,1 0 1,1 1-1,-1 0 1,1 0-1,-1 1 1,1 0-1,0 0 1,0 1-1,0 0 1,0 0-1,1 1 1,-1 0-1,0 1 1,1-1-1,-1 2 1,1-1-1,-1 1 1,0 0-1,0 1 1,1 0-1,-1 0 1,0 1-1,-1 0 1,1 1-1,0-1 0,-1 1 1,0 1-1,5 3-82,-4-2 121,-1 0 0,0 1-1,0 0 1,-1 0-1,0 0 1,0 1-1,0 0 1,-1 0-1,0 1 1,-1-1-1,0 1 1,0 0-1,-1 0 1,0 0-1,-1 1 1,0-1-1,0 1 1,-1-1 0,0 1-1,-1-1 1,0 1-1,-1 0 1,1-1-1,-2 1 1,-1 8-121,-3 3 148,-1 0 1,0 0 0,-2-1-1,-2 5-148,-45 79 476,47-89-410,-20 34 145,14-25-175,0 0 0,2 1 1,-8 24-37,20-46 2,0 0 0,0-1 0,0 1 0,1 0 0,-1 0 0,1 0 0,0 0 0,0 0 0,0 0 0,0 0 0,1 0 0,-1 0 0,1-1 0,0 1 0,-1 0 0,1 0 0,0 0 0,1-1 0,-1 1 0,0-1 0,1 1 1,0-1-1,-1 1 0,1-1 0,0 0 0,0 0 0,0 0 0,1 0 0,-1 0 0,0 0 0,1-1 0,-1 1 0,1-1 0,1 1-2,5 2 18,1 0 0,-1-1 0,1-1 0,-1 1 0,1-1-1,0-1 1,7 1-18,21-1 12,17-2-12,-10 0-25,-33 1-27,83-2-9416,-77 1 5490</inkml:trace>
  <inkml:trace contextRef="#ctx0" brushRef="#br0" timeOffset="16040.541">3551 4213 8064,'-22'-12'2225,"13"6"-1327,0 1-1,-1 0 1,0 0-1,0 1 1,-9-3-898,16 7 96,-1-1 1,0 0-1,0 1 0,0 0 1,0 0-1,0 0 0,0 1 1,0-1-1,0 1 1,0 0-1,1 0 0,-1 0 1,0 0-1,1 1 0,-1-1 1,1 1-1,-1 0 0,0 1-96,-7 5 84,1-1-1,1 1 0,-1 1 1,1 0-1,1 0 0,0 1 0,0 0 1,1 1-1,0-1 0,1 1 0,0 0 1,-3 11-84,2-5 95,1 0 1,1 0 0,1 1 0,0-1 0,1 1-1,2 0 1,-1 0 0,2 15-96,0-25 29,1 1 0,0-1 0,0 1 1,0-1-1,1 1 0,1-1 0,0 0 0,0 0 1,0 0-1,1 0 0,0 0 0,0-1 0,1 0 0,0 0 1,0 0-1,1 0 0,0-1 0,0 0 0,2 1-29,4 2 23,1 0-1,0-1 1,0-1-1,1 0 1,0-1-1,0 0 1,1-1-1,0 0 1,0-2-1,0 1 1,0-2-1,13 1-22,-16-2 26,0-1 0,0-1 1,0 1-1,0-2 0,0 0 0,-1 0 0,1-1 0,-1 0 0,1-1 1,-1-1-1,0 0 0,0 0 0,-1-1 0,0 0 0,0-1 0,6-5-26,-5 2 62,0-1 0,-1 1 0,0-1 0,-1-1 0,0 0-1,-1 0 1,0-1 0,2-7-62,-5 11 92,-2 0 0,1 0 0,-1-1 0,-1 0 0,1 1 0,-2-1 0,1 0 0,-2 0 0,1 0 0,-1 0 0,-1 0 0,1 0 0,-2-1-92,-2-10 43,-2 1 1,0-1-1,-1 2 1,-1-1-1,-1 1 1,-1 0-1,0 1 1,-12-15-44,7 11-57,-1 2 0,-1 0-1,-1 1 1,-1 1 0,0 0 0,-20-13 57,23 20-84,0 1 0,-14-7 84,25 15-56,0 0 1,0 0-1,0 0 1,0 0-1,0 1 1,0 0 0,0 0-1,0 1 1,-1-1-1,1 1 1,-5 0 55,8 0-69,1 0 0,-1 1 1,0-1-1,1 0 1,-1 1-1,1-1 0,-1 0 1,1 1-1,0 0 0,-1-1 1,1 1-1,-1 0 1,1 0-1,0 0 0,0 0 1,-1 0-1,1 0 0,0 0 1,0 0-1,0 1 1,0-1-1,0 0 0,1 1 1,-1-1-1,0 0 0,1 1 1,-1-1-1,0 2 69,1-1-215,0 0 1,0 1-1,0-1 0,0 1 0,0-1 0,0 1 1,1-1-1,-1 0 0,1 1 0,-1-1 0,1 0 1,0 1-1,0-1 0,0 0 0,0 0 0,1 0 1,0 2 214,22 24-2656,9 6-1136</inkml:trace>
  <inkml:trace contextRef="#ctx0" brushRef="#br0" timeOffset="16436.066">4085 4237 6528,'7'-2'386,"7"-4"454,-1 0 1,0-1 0,0 0 0,2-3-841,-12 8 62,10-9 1327,-12 8-434,-8 3-150,-4 3-540,0 0 0,0 1 0,0 0 0,1 1 0,-10 5-265,-47 32 717,57-35-591,1 1-1,0-1 1,0 1-1,1 1 1,0-1-1,1 1 1,0 1-1,0-1 1,1 1 0,0 1-1,1-1 1,0 1-1,1 0 1,-3 9-126,5-12 47,0-1 0,0 1 1,1 0-1,1 0 1,-1 0-1,1-1 0,0 1 1,1 0-1,0 0 1,0 0-1,1-1 0,-1 1 1,2 0-1,-1-1 0,1 0 1,0 0-1,1 0 1,0 0-1,0 0 0,0 0 1,1-1-1,1 2-47,3 0 10,-1 0-1,1-1 1,0 0-1,1 0 1,0-1-1,0 0 1,0-1-1,0 0 1,1 0 0,0-1-1,0-1 1,0 0-1,1 0 1,-1-1-1,1 0 1,-1-1-1,1-1 1,-1 0-1,2 0-9,-4-1 72,0 0-1,0 0 0,-1-1 0,1 0 0,0-1 0,-1 0 0,1 0 0,-1 0 0,0-1 0,0-1 1,0 1-1,-1-1 0,0-1 0,0 1 0,0-1 0,0 0 0,1-4-71,-3 5 114,0-1 0,-1 0 0,0 0 1,0 0-1,0 0 0,-1-1 0,0 0 0,0 0 0,0 1 0,-1-2 0,0 1 1,-1 0-1,1 0 0,-2-1 0,1 1 0,-1 0 0,0-1 0,0 1 0,-1 0 1,0-1-1,0 1-114,-1-1-6,0 1 0,-1 0 0,0 0 0,0 0 1,0 0-1,-1 1 0,0-1 0,0 1 0,-1 0 1,0-1 5,-3-2 145,-1 1 0,0 0 0,0 0 0,0 1 0,-1 0 0,-2-1-145,-8-3-831,-1 0 1,-17-6 830,-41-12-7652,74 28 4521,5 1-474</inkml:trace>
  <inkml:trace contextRef="#ctx0" brushRef="#br0" timeOffset="16773.588">4349 3627 9728,'13'16'6305,"7"7"-3626,2 2-826,18 27-1853,29 58 1994,6 23-1994,-54-91 92,-1 0-1,-2 2 0,-2 0 1,-2 1-1,-2 1 0,-2 0 1,-2 0-1,1 31-91,-8-54-80,-1-1 0,0 1 0,-2 0 0,-1-1 0,-1 1 0,0-1 0,-2 0 0,-8 19 80,4-16-657,-2 0 1,0-1-1,-2-1 0,0-1 0,-2 0 1,0 0-1,-6 3 657,-30 31-4480,32-35 1819</inkml:trace>
  <inkml:trace contextRef="#ctx0" brushRef="#br0" timeOffset="18671.346">1817 6009 8320,'-1'0'239,"-2"-17"2313,3 17-2469,-1-1 0,1 1 0,0-1 0,0 1 0,0 0 0,0-1 0,0 1 0,0-1 0,0 1 0,0-1 0,0 1-1,0-1 1,0 1 0,0-1 0,0 1 0,0-1 0,0 1 0,0-1 0,0 1 0,1 0 0,-1-1 0,0 1 0,0-1 0,0 1-1,1 0 1,-1-1 0,0 1 0,1-1 0,-1 1 0,0 0 0,1-1 0,0 1-83,-1 4 1237,-1 3-1136,1 0-1,-1-1 1,0 1-1,-1-1 1,1 0 0,-1 1-1,0-1 1,-1 0-1,0 0 1,0 0-1,0-1 1,0 1 0,-1-1-1,-4 4-100,-79 104 1016,73-95-955,11-15-55,0 2 0,0-1-1,0 0 1,0 0 0,1 1-1,-1 3-5,2-8 2,1 1-1,0 0 1,-1 0-1,1-1 0,0 1 1,0 0-1,0 0 1,0 0-1,0 0 1,0-1-1,0 1 1,0 0-1,0 0 0,0 0 1,0-1-1,1 1 1,-1 0-1,0 0 1,1-1-1,-1 1 1,0 0-1,1 0 0,-1-1 1,1 1-1,-1 0 1,1-1-1,-1 1 1,1-1-1,-1 1 1,1-1-1,0 1 1,-1-1-1,1 1 0,0-1 1,0 1-1,-1-1 1,1 0-1,0 0 1,0 1-1,-1-1 1,1 0-1,0 0 0,0 0-1,47 12-33,-27-8 4,0 1 1,13 7 28,-19-7-2,0 1 0,-1 1-1,0 0 1,0 1 0,-1 1 0,0 0 0,0 1 0,-1 0 0,-1 1-1,3 2 3,11 16 82,0 2 0,-2 0 0,13 24-82,-34-51 95,1 0 0,-1 1 0,0-1 1,-1 1-1,1-1 0,-1 1 0,0 0 1,0-1-1,-1 1 0,1 0 0,-1 0 1,0 0-1,0-1 0,-1 1 0,0 0 0,1 0 1,-2 2-96,1-3 47,-1 0 0,1 0 0,-1-1 0,0 1 0,-1 0 0,1-1 0,0 1 0,-1-1 0,0 0 0,0 1 0,0-1 0,0-1 0,0 1 0,-1 0 0,1-1 1,-1 0-1,1 0 0,-1 0 0,0 0 0,0 0-47,-13 4-81,0-1 0,0-1 1,0 0-1,-1-1 0,1-1 0,-1 0 1,0-2-1,1 0 0,-2-1 81,2 0-691,1-1 0,0-1-1,1 0 1,-1-1 0,1-1-1,-5-2 692,13 4-761,-1-1 0,0 0 1,1 0-1,0-1 0,0 0 0,-5-5 761,-8-10-3413</inkml:trace>
  <inkml:trace contextRef="#ctx0" brushRef="#br0" timeOffset="19008.013">1856 5997 7936,'-12'0'2976,"12"5"-2304,9-5 288,-6 0-32,10-5-128,5 1 0,9 1-256,9-2 0,9 1-320,8 1-129,5-2 1,-4 10-128,-6-2 0,-7 6-735,-5-2-321,-9 5-1952,-6 3-2176,-3-3 1536</inkml:trace>
  <inkml:trace contextRef="#ctx0" brushRef="#br0" timeOffset="19335.25">2649 5604 8320,'-7'-19'3072,"7"7"-2400,0 4 320,0 8 32</inkml:trace>
  <inkml:trace contextRef="#ctx0" brushRef="#br0" timeOffset="19336.25">2637 5573 15360,'-5'28'326,"-60"334"1909,20 0-1847,39-281-258,5 69-130,3-114 7,1 1 0,2-1 0,2 0 0,1-1 0,4 9-7,-8-33-93,0-1-1,0 1 1,1-1 0,0-1-1,0 1 1,1-1-1,1 1 1,1 1 93,-6-9-208,0 0 0,0 0 0,1 0 0,-1 0 0,0 0 0,1 0 0,-1 0 0,1-1 0,0 1 0,-1-1 0,1 0 0,0 0 0,0 0 0,0 0 0,0 0 0,0-1 0,0 1 0,0-1 0,0 0 0,0 0 0,0 0 0,0 0 1,0 0-1,0-1 0,0 1 0,0-1 0,0 0 0,0 0 0,0 0 0,-1 0 0,3-2 208,21-12-4603,-3-5 646</inkml:trace>
  <inkml:trace contextRef="#ctx0" brushRef="#br0" timeOffset="19675.741">2961 5870 8960,'-7'-15'3424,"7"18"-2656,-5 9 64,5 0-192,-4 7-224,-1 17 64,1 0-64,4 8 0,0 7-225,-5 21-191,1 8-32,-1-1 32,1-8 64,-1-8-447,1-8-161,4-7-832,0-7-416,4-10-2080</inkml:trace>
  <inkml:trace contextRef="#ctx0" brushRef="#br0" timeOffset="20008.144">3180 5925 8320,'-3'-3'669,"-8"-8"1019,11 11-1648,-1 0 1,1 0-1,-1-1 1,1 1-1,-1 0 1,1 0-1,0 0 1,-1 0-1,1 0 1,-1 0 0,1 0-1,-1 0 1,1 0-1,0 0 1,-1 1-1,1-1 1,-1 0-1,1 0 1,-1 0-1,1 0 1,0 1 0,-1-1-1,1 0 1,0 0-1,-1 1 1,1-1-1,0 0 1,-1 0-1,1 1 1,0-1-1,0 1 1,-1-1 0,1 0-1,0 1 1,0-1-41,-13 21 805,2 0 1,1 0 0,0 1-1,-4 20-805,11-35 106,-7 23 179,1 0 1,2 0 0,1 0-1,-1 21-285,5-26 112,1-1 0,1 1 0,1-1-1,1 0 1,2 1 0,1 4-112,-3-20 18,0-1-1,0 1 1,1 0 0,1-1-1,0 1 1,0-1 0,0 0-1,1 0 1,0 0 0,0-1-1,1 0 1,0 0 0,1 0 0,-1-1-1,1 0 1,0 0 0,1-1-1,-1 0 1,1 0 0,0-1-1,1 0 1,0 0-18,2 1 24,0-2 0,1 0 0,-1 0 0,0-1 0,1 0 0,0-1 0,-1 0 0,1-1 0,0-1 0,0 1 0,2-2-24,-5 0 47,0 0-1,0 0 1,0-1 0,-1 0-1,1-1 1,-1 0 0,0 0-1,0-1 1,0 0 0,-1 0-1,0 0 1,0-1 0,0 0-1,4-6-46,-4 3 50,0 1 0,0-1-1,-1 0 1,-1 0-1,0-1 1,0 0 0,0 0-1,-2 0 1,1-1-50,-2 4 26,0 1 1,-1-1 0,0 0 0,0 0 0,-1 0-1,0 0 1,0 0 0,-1 0 0,0 0 0,0 1-1,0-1 1,-1 0 0,0 0 0,0 1-1,-1-1-26,-3-6 13,-1 1 0,0-1 0,-1 1 0,0 1 0,-1 0-13,-49-54-37,31 36-1,-8-9-199,-12-9 237,34 36-89,1 1 0,-2 0-1,1 1 1,-1 0 0,-16-7 89,2 7-214,27 8 162,0 1 1,0 0-1,0 0 0,0-1 1,0 1-1,-1 0 0,1 0 1,0 0-1,0 0 0,0 0 1,0 1-1,0-1 0,0 0 1,0 0-1,0 1 0,-1-1 0,1 1 1,0-1-1,0 1 0,0-1 1,1 1-1,-1-1 0,-1 1 52,2 0-110,0 0 0,0 0 0,0 0 0,0 0 0,0-1 0,0 1 0,0 0 0,0 0-1,0 0 1,1-1 0,-1 1 0,0 0 0,0 0 0,1 0 0,-1-1 0,0 1 0,1 0-1,-1-1 1,1 1 0,-1 0 0,1-1 0,-1 1 0,1 0 0,0-1 0,-1 1 0,1-1 110,18 19-3179,-18-18 2805,31 22-4410,10 4 1056</inkml:trace>
  <inkml:trace contextRef="#ctx0" brushRef="#br0" timeOffset="20336.265">3791 5954 7552,'-6'-11'1766,"-6"-10"-92,11 20-1556,1 0 0,-1 0-1,1 0 1,-1 1-1,1-1 1,-1 0 0,0 1-1,1-1 1,-1 0-1,0 1 1,0-1-1,1 1 1,-1-1 0,0 1-1,0-1 1,0 1-1,1 0 1,-1-1-118,0 2 93,0-1 0,0 0 0,0 0 1,0 1-1,0-1 0,0 1 0,0-1 0,0 1 0,0-1 1,0 1-1,0 0 0,0-1 0,1 1 0,-1 0 0,0 0 1,0 0-94,-12 16 495,11-14-358,-13 17 102,1 0 0,1 2 1,1-1-1,0 2 0,2 0 0,1 0 1,1 0-1,-5 23-239,10-27 84,0 0-1,2 0 1,0 0-1,1 0 0,1 0 1,1 0-1,0 0 1,5 16-84,-5-26 34,1 1 0,0-1 1,0 0-1,1 0 0,0-1 1,1 1-1,0-1 0,0 0 1,1 0-1,0 0 0,0-1 1,1 0-1,-1 0 0,2-1 1,-1 0-1,1 0 0,0 0 0,4 1-34,-2-2 57,1 0 0,-1-1-1,1 0 1,0-1-1,0 0 1,0-1-1,1 0 1,-1-1-1,0 0 1,1-1 0,6 0-57,-10-1 56,0 0 0,0 0 0,0-1 0,0 0 0,-1 0 0,1-1 0,0 0 0,-1 0 1,0-1-1,0 0 0,0 0 0,0-1 0,-1 1 0,1-2 0,-1 1 0,2-3-56,-3 2 34,0 1 0,0-1-1,-1-1 1,1 1 0,-2-1-1,1 1 1,-1-1 0,0 0-1,0 0 1,-1-1-1,1 1 1,-2 0 0,1-1-1,-1 1 1,0-1 0,-1 0-1,0 1 1,0-1 0,-1 1-1,1-1 1,-2 0-1,1 1 1,-1 0 0,0-1-1,-1 1 1,0-1-34,-12-21-19,0 1 1,-2 0-1,-13-15 19,6 8-131,6 8-104,-7-10-85,-12-14 320,27 39-596,-1 0 0,0 1 0,-1 0 0,0 1-1,-12-8 597,21 16-272,2 1-11,0 0 0,-1 0 0,1 0 0,0 0 0,-1 0 0,1 1 0,-1-1 0,0 0 0,1 1 0,-1-1 0,1 1 0,-1 0 0,0-1 1,1 1-1,-1 0 0,0 0 283,0 2-3856</inkml:trace>
  <inkml:trace contextRef="#ctx0" brushRef="#br0" timeOffset="20671.376">4180 5558 8832,'2'-9'793,"0"0"0,0 0 0,1 1 0,1-1 0,-1 1 0,1 0 1,2-2-794,-6 10 82,1-1 1,-1 1 0,0-1 0,1 1-1,-1 0 1,0-1 0,1 1 0,-1-1-1,1 1 1,-1 0 0,1 0 0,-1-1 0,1 1-1,-1 0 1,1 0 0,-1 0 0,1-1-1,-1 1 1,1 0 0,-1 0 0,1 0-1,-1 0 1,1 0 0,-1 0 0,1 0 0,-1 0-1,1 0 1,0 0 0,-1 0 0,1 1-1,-1-1 1,1 0 0,-1 0 0,1 1-1,-1-1 1,1 0 0,-1 0 0,0 1-1,1-1 1,-1 0 0,1 1 0,-1 0-83,16 17 854,-5 2-605,-2 1 0,0 0 0,-1 0 0,-1 1 0,3 16-249,-1-4 168,15 54 118,-3 1-1,0 27-285,0 88 99,-19-153-15,-1 1 0,-8 49-84,3-66-259,-2-1 1,-1 0 0,-2 1 258,2-13-2586,-1-1 0,0 0 0,-3 1 2586,6-8-5334,4-7 1052</inkml:trace>
  <inkml:trace contextRef="#ctx0" brushRef="#br0" timeOffset="21003.228">4960 5648 9472,'-5'-23'3584,"10"11"-2784,4 8 480,-5 4 31,5 7-447,0 22-32,3 22-416,6 16-96,0 8-192,5 0-96,4 17 64,0 7-288,-5 0-32,-1-12-1280,-7-10-607,-1-14-2593</inkml:trace>
  <inkml:trace contextRef="#ctx0" brushRef="#br0" timeOffset="21340.767">4804 5993 10496,'18'-15'3936,"12"3"-3040,19-5-192,-22 14-257,23-1-351,16 4-64,6 0-703,-2 4-353,-2-1-3360,-9 9-1440</inkml:trace>
  <inkml:trace contextRef="#ctx0" brushRef="#br0" timeOffset="21686.451">5811 5537 8320,'-8'-3'826,"6"3"-508,0-1 1,0 0-1,0 0 1,0 1-1,0-2 0,0 1 1,0 0-1,0 0 0,1 0 1,-1-1-1,0 1 1,1-1-1,-1 0-318,19-10 3317,-7 6-3148,0 1-1,0 1 0,0 0 1,0 0-1,0 1 1,1 0-1,-1 1 1,1 0-1,0 1 1,0 0-1,0 1 0,3 0-168,-6 1 45,1 0-1,0 1 1,-1 0-1,0 0 0,1 1 1,-1 0-1,0 0 0,0 1 1,-1 0-1,1 0 1,-1 1-1,0 0 0,0 0 1,0 1-1,-1-1 0,1 2 1,-2-1-1,1 1 0,-1 0 1,0 0-1,0 0 1,-1 1-1,0-1 0,0 1 1,2 8-45,-1-1 157,0 1 1,-1 0 0,-1 0-1,-1 1 1,0-1 0,-1 0-1,-1 1 1,0-1 0,-1 1-1,-1-1 1,-1 0 0,0 3-158,-3 1 166,0 1 1,-1-1 0,-2 0-1,0 0 1,0-1 0,-2-1-1,-1 1 1,0-2 0,-2 2-167,5-7 73,-3 2-33,0 2-1,1-1 0,1 1 0,1 1 0,-4 8-39,11-21 11,1 0-1,-1 1 0,1-1 0,0 1 0,0-1 0,0 1 0,0 0 0,1-1 0,0 1 0,0 0 0,1-1 1,-1 1-1,1 0 0,0-1 0,0 1 0,0-1 0,1 1 0,-1-1 0,1 0 0,0 1 0,1-1 0,-1 0 1,1 0-1,0 1-10,2 0 14,0 1 0,1-1 0,-1 0 0,1 0 0,0-1 0,0 0 0,1 0 0,-1 0 0,1-1 0,0 0 0,0 0 1,0 0-1,0-1 0,0 0 0,0-1 0,1 0 0,-1 0-14,23 2 20,0-2 0,-1 0 0,24-4-20,-8 1-113,50 1-1015,28 0-4501,-87-1 2509,-4 5-1226</inkml:trace>
  <inkml:trace contextRef="#ctx0" brushRef="#br0" timeOffset="22170.794">7086 5351 8960,'-22'-103'5205,"22"100"-4990,-1-1 1,0 1-1,0 0 1,-1 0-1,1 0 0,-1 0 1,1 0-1,-3-2-215,4 4 29,-1 1-1,1-1 0,0 1 1,-1 0-1,1-1 1,-1 1-1,1 0 0,-1-1 1,1 1-1,-1 0 0,1-1 1,-1 1-1,1 0 1,-1 0-1,0 0 0,1 0 1,-1 0-1,1-1 1,-1 1-1,1 0 0,-1 0 1,0 0-1,1 1 1,-1-1-1,1 0 0,-1 0 1,0 0-1,1 0 1,-1 0-1,1 1 0,-1-1 1,1 0-1,-1 1 0,1-1 1,-1 0-1,1 1 1,-1-1-1,1 0 0,0 1 1,-1-1-1,1 1 1,-1-1-1,1 1 0,0-1 1,0 1-1,-1-1-28,-7 11 99,0 0 1,1 0-1,0 1 0,0 0 0,1 0 1,-2 9-100,-6 16 183,-6 31-183,2 12 170,2 1 1,4 0 0,4 0-1,3 1 1,4 47-171,3-98 2,1 0 0,1 0 0,2-1 0,1 1 0,1-1 0,2-1 0,12 27-2,-12-34-379,2-2-1,0 1 1,1-1-1,0-1 1,2 0-1,1-1 1,0-1-1,1 0 0,0-1 1,15 8 379,-21-15-953,2-1 0,-1 0 0,6 1 953,-3-2-1919,0-2 0,11 3 1919,-25-8-28</inkml:trace>
  <inkml:trace contextRef="#ctx0" brushRef="#br0" timeOffset="22770.376">7403 5517 6400,'-23'-15'5466,"29"12"-5088,1 0 0,0 0 0,-1 1 0,1-1 0,0 1 0,0 1 0,6-1-378,-3 0 126,13-1 286,1 1 1,7 0-413,-25 2 57,0 0 0,0 1 0,1-1 0,-1 1 0,0 0 0,0 1 0,0 0 0,0 0 0,-1 0 0,1 1 0,1 0-57,-6-2 19,1 0 0,-1 0-1,0 0 1,1 0 0,-1 0-1,0 0 1,0 1 0,0-1-1,0 0 1,0 1 0,0-1-1,0 1 1,0-1 0,-1 1-1,1-1 1,-1 1 0,1 0-1,-1-1 1,1 1 0,-1 0-1,0-1 1,0 1 0,0 1-19,0 4 45,-1-1 0,0 1 1,0-1-1,-1 0 0,-1 4-45,2-6 16,-9 27 167,-1-1 1,-1-1-1,-2 1-183,-47 85 746,59-112-730,-27 47 253,-17 32 44,39-67-260,0 0 0,2 0 1,0 0-1,-3 12-53,7-22 5,1 0 0,-1-1 0,0 1 1,1 0-1,0 0 0,1 0 0,-1 0 0,1 0 1,-1-1-1,3 5-5,-2-5 5,0-1 1,1 0-1,-1 0 1,1 0-1,0 0 0,0 0 1,0 0-1,0 0 1,0 0-1,1-1 0,-1 1 1,1-1-1,0 0 1,0 0-1,2 2-5,5 1 4,0 0 0,0-1 0,0 0 0,1-1 0,-1 0 0,11 2-4,20 1-69,7 0 69,-26-4-8,-22-2-3,50 5 191,7-1-180,-41-4-705,0-1 0,0 0 1,-1-1-1,1 0 0,9-4 705,19-2-6170,-22 4 2666</inkml:trace>
  <inkml:trace contextRef="#ctx0" brushRef="#br0" timeOffset="23223.64">8192 5537 8960,'-6'-1'449,"0"0"-1,1 1 1,-1 0 0,0 0 0,0 0-1,1 1 1,-1 0 0,0 0 0,1 0 0,-1 1-1,1 0 1,-1 0 0,1 0 0,-3 2-449,-2 2 118,1 0 0,1 0 0,-1 1 0,1 0 0,0 1 0,1 0 0,-3 3-118,0 3 27,0 1-1,1 0 1,0 0 0,2 1-1,0 0 1,0 0 0,2 1-1,0-1 1,1 1-1,-1 10-25,3-17 27,1 1 0,0-1 1,0 0-1,1 0 1,1 0-1,0 0 1,0 0-1,1 0 1,0 0-1,1 0-28,-1-3 8,0-1 0,1 1 0,0-1 0,0 0 0,1 0 0,-1-1 0,1 1 1,1 0-1,-1-1 0,1 0 0,0 0 0,0-1 0,0 1 0,1-1 0,1 0-8,6 4 6,0-2 0,1 0 0,0 0 0,1-2 0,-1 1 0,1-2 0,0 0 0,-1-1 0,1 0 0,0-1 0,1-1 0,-1-1 0,0 0 0,0 0 0,-1-2 0,10-2-6,-17 3 29,0 0 1,-1-1 0,1 0-1,-1 0 1,0-1 0,0 0-1,0 0 1,-1 0 0,1 0-1,-1-1 1,0 0 0,0 0-1,-1-1 1,1 1-1,-1-1 1,0 0 0,-1 0-1,0 0 1,0-1 0,0 1-1,0-3-29,0 1 36,-1-1 0,0 0 0,0 0-1,-1 0 1,0 1 0,-1-1 0,0 0-1,0 0 1,-1 0 0,0 0 0,-1 0-1,0 0 1,0 1 0,-1-1 0,0 1-1,-3-6-35,-1 0-2,-2-1 0,0 1 0,-1 1 0,0-1 0,-1 2 0,-10-10 2,-19-15 107,-19-13-107,52 45 7,7 5-7,-64-48-38,56 42-54,1 2 0,-1-1 0,-1 1 0,1 0-1,0 1 1,-1 0 0,-3 0 92,11 2-49,0 1 1,0 0-1,1 0 0,-1 0 0,0 0 1,0-1-1,0 1 0,0 1 0,0-1 0,1 0 1,-1 0-1,0 0 0,0 0 0,0 0 1,0 1 48,0-1-53,1 0 1,0 1 0,0-1-1,0 0 1,0 0-1,-1 1 1,1-1 0,0 0-1,0 0 1,0 1 0,0-1-1,0 0 1,0 0 0,0 1-1,0-1 1,-1 0 0,1 0-1,0 1 1,0-1-1,0 0 1,0 1 0,0-1-1,1 0 1,-1 0 0,0 1-1,0-1 1,0 0 0,0 0-1,0 1 53,1 2-380,1-1 0,-1 1 0,1 0 0,0-1 0,0 0 0,-1 1 0,2-1 0,0 1 380,24 21-2726,15 6-468</inkml:trace>
  <inkml:trace contextRef="#ctx0" brushRef="#br0" timeOffset="23587.759">8624 5625 8704,'9'-11'1351,"13"-18"2236,-23 27-2370,-4 3-867,-7 6-130,2 4-119,0 0-1,1 1 1,1 0 0,0 1 0,0 0 0,2 0-1,-4 8-100,-3 14 93,0 1 0,-1 15-93,12-42 26,0 0 0,0 0 1,1 1-1,0-1 0,1 0 1,0 1-1,0-1 0,1 0 1,1 1-1,-1-1 1,1 0-1,1 0 0,0 0 1,2 4-27,-2-5 21,1-1 0,0 0 0,1 0 1,-1 0-1,1-1 0,1 0 0,-1 0 1,1 0-1,0 0 0,1-1 1,-1 0-1,1-1 0,0 1 0,0-1 1,0 0-1,6 1-21,4 2 4,-1-2 1,1 0 0,1-1-1,-1-1 1,14 1-5,-20-3 79,-1 0 0,0-1 1,1 0-1,-1-1 0,0 0 1,0-1-1,1 0 0,-1-1 0,-1 0 1,6-2-80,-13 4 50,0 0-1,0 0 1,0 0 0,0 0 0,0 0-1,-1 0 1,1-1 0,-1 1 0,1-1 0,-1 1-1,1-1 1,-1 1 0,0-1 0,0 0-1,1 0 1,-1 0 0,-1 1 0,1-1 0,0 0-1,0 0 1,-1 0 0,1-1 0,-1 1-1,0 0 1,1 0 0,-1 0 0,0 0 0,0 0-1,-1-2-49,0-6 115,-1 1-1,-1-1 0,0 1 1,0 0-1,-1-1 0,-1 0-114,4 8 4,-13-28-42,-1 1 0,-2 0-1,-1 2 1,-1 0 0,-1 1 0,-2 1 0,0 0-1,-2 2 1,0 1 0,-2 1 0,0 1-1,-18-9 39,26 21-663,18 8 619,0 0 1,0 0 0,0 0-1,-1-1 1,1 1-1,0 0 1,0 0 0,0 0-1,-1 0 1,1 0 0,0 0-1,0 0 1,-1 0 0,1 0-1,0 0 1,0 0 0,-1 0-1,1 0 1,0 0 0,0 0-1,-1 0 1,1 0 0,0 0-1,0 0 1,-1 0 0,1 0-1,0 0 1,0 0 0,-1 0-1,1 1 1,0-1 0,0 0-1,0 0 1,-1 0 0,1 0-1,0 1 1,0-1-1,0 0 1,0 0 0,0 0-1,-1 1 1,1-1 0,0 0-1,0 0 1,0 1 0,0-1-1,0 0 1,0 0 0,0 1-1,0-1 1,0 0 0,0 0-1,0 1 1,0-1 0,0 0-1,0 0 1,0 1 0,0-1-1,0 0 1,0 0 0,0 0-1,0 1 1,0-1 0,0 0-1,1 0 1,-1 1-1,0-1 45,2 5-936,1 0 0,0 0 0,0 0 0,0 0 0,1-1 1,0 0-1,1 2 935,20 18-3584</inkml:trace>
  <inkml:trace contextRef="#ctx0" brushRef="#br0" timeOffset="23937.869">8963 5295 6912,'-1'-29'907,"0"20"-640,1 1-1,0-1 1,0 1-1,1-1 1,0 1 0,1-1-1,-1 1 1,2-1-1,1-3-266,-2 5 237,-1 4-21,0-1 1,0 1-1,1 0 0,-1 0 1,1 0-1,-1 0 0,1 0 1,0 0-1,0 0 0,3-2-216,-5 5 48,0 0-1,0 0 0,1-1 1,-1 1-1,0 0 1,1 0-1,-1-1 0,1 1 1,-1 0-1,0 0 1,1 0-1,-1 0 0,0-1 1,1 1-1,-1 0 0,1 0 1,-1 0-1,1 0 1,-1 0-1,0 0 0,1 0 1,-1 0-1,1 0 1,-1 0-1,0 0 0,1 1 1,-1-1-1,1 0 1,-1 0-1,0 0 0,1 0-47,10 12 942,-3 1-546,-1 1 1,-1 0-1,0 0 1,0 0-1,-1 1 0,-1 0 1,1 12-397,1-3 201,9 49 682,-2 0 1,0 48-884,-11-97 94,5 66-15,-4 0 0,-4 0 0,-4 0 0,-3 0 1,-5 0-1,-4 2-79,1-31-2357,-2 0 2357,3-13-2992,6-13-1504</inkml:trace>
  <inkml:trace contextRef="#ctx0" brushRef="#br0" timeOffset="24325.72">9583 5537 9216,'-5'0'3424,"14"-3"-2656,14-2 416,-5 2 32,9 3-417,9-4-159,3-1-288,15 2-96,4 3-128,-1 3-160,-7 6-64,-14-1-1919,-14 11-801,-13 10-1568</inkml:trace>
  <inkml:trace contextRef="#ctx0" brushRef="#br0" timeOffset="24670.564">9646 5898 9472,'4'0'3520,"14"-7"-2752,14-2 352,-10 6 32,8 3-641,11 3-191,8 6-416,-1-2-192,2 5 161,-10 8-2369,-8-4-928,-14-5-384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02T19:41:07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1084 1412 8192,'9'-52'8789,"-10"47"-8679,1 1 0,-1-1 1,0 1-1,0 0 0,0 0 0,-1-1 1,1 1-1,-1 0 0,0 0 0,0 0 1,0 1-1,-1-1 0,1 0 1,-1 1-1,0 0 0,0-1 0,0 1 1,-1 1-1,0-1-110,-6-5 69,0 0 1,-1 1-1,0 1 1,0 0-1,-12-4-69,12 5 31,0 1 0,0 1 0,0 0 0,-1 1 0,1 0 0,-1 0 0,0 1 0,1 1 0,-1 0 0,0 1 0,1 0 0,-8 2-31,3 0 32,0 2 0,0 0 1,0 1-1,0 1 0,1 0 0,0 1 0,1 0 1,-8 7-33,-14 9 90,-20 20-90,44-33 50,0 1 1,0 0-1,1 0 0,1 1 0,-8 13-50,14-21 28,1 1 1,1 0-1,-1 0 1,1 0-1,0 0 0,0 0 1,0 0-1,1 1 1,0-1-1,0 0 0,1 1 1,0-1-1,0 4-28,1-1 30,1-1 1,-1 0-1,1 0 0,0 1 1,1-1-1,0-1 0,1 1 1,-1 0-1,6 6-30,-4-5 23,1-1 0,0 0-1,1 0 1,-1 0 0,2-1 0,-1 0-1,1 0 1,0-1 0,0 0 0,1-1 0,-1 0-1,1 0 1,1-1 0,-1 0 0,1 0 0,-1-1-1,5 1-22,-1-3 31,0 0 0,0 0 0,0-1 0,0-1 0,0 0 0,-1-1 0,1 0 0,0-1 0,-1 0 0,0-1-1,0-1 1,0 0 0,4-3-31,-4 3 143,0-2 0,-1 1 0,0-2 0,0 1 0,-1-2 0,0 1 0,-1-1 0,0-1 1,0 0-1,-1 0 0,0-1 0,0 0 0,-1 0-143,14-28 896,-20 39-886,-1 0 0,0 0 0,0 0 0,0 0 0,0-1 0,0 1 0,0 0 0,1 0 0,-1 0 0,0-1 0,0 1 0,0 0 0,0 0 0,0 0 0,0-1 0,0 1 0,0 0 0,0 0 0,0 0 0,0-1 0,0 1 0,0 0 0,0 0 0,0 0 0,0-1 0,0 1 0,0 0 0,0 0 0,0 0 0,0-1 0,-1 1 0,1 0 0,0 0 0,0 0 0,0-1 0,0 1 1,0 0-1,-1 0-10,-8 0 157,-11 7-50,15-3-106,1 0 1,-1 0-1,1 0 1,0 0-1,0 0 0,1 1 1,-1 0-1,-2 5-1,-21 43-22,26-49 22,-20 46-10,3 2-1,-5 25 11,-21 110-64,39-165 53,3-12-62,-2 10-242,0 0 1,1 0-1,0 9 315,3-25-309,0 1 0,0-1 1,0 1-1,1-1 0,-1 1 0,1-1 1,0 1-1,0-1 0,1 1 0,-1-1 0,1 0 1,0 0-1,0 0 0,0 0 0,1 0 1,0 0-1,1 2 309,-1-4-472,-1 0 1,0-1 0,1 1-1,0 0 1,-1-1 0,1 0-1,0 1 1,0-1-1,0 0 1,-1 0 0,1-1-1,0 1 1,3 0 471,20 3-4149</inkml:trace>
  <inkml:trace contextRef="#ctx0" brushRef="#br0" timeOffset="454.283">1538 1480 10112,'-1'-11'1250,"1"5"-683,-1 0 0,0 1 0,0-1 0,0 0 0,0 1 0,-1-1 0,0 1 0,-1-2-567,2 6 84,0 1 0,1-1 0,-1 1-1,0-1 1,0 1 0,1-1 0,-1 1 0,0 0-1,0-1 1,0 1 0,1 0 0,-1 0 0,0 0-1,0 0 1,0-1 0,0 1 0,0 0-1,0 1 1,1-1 0,-1 0 0,0 0 0,0 0-1,0 0 1,0 1 0,0-1 0,1 0 0,-1 1-1,-1 0-83,-22 10 433,9-1-375,0 1 0,1 0 0,0 1-1,1 1 1,0 0 0,1 0 0,1 1 0,0 1 0,1 0 0,-6 11-58,-6 16-19,0 1 0,3 1 0,-4 19 19,15-41 10,1 0 0,1 1 0,1-1 0,1 1 0,1 0 0,1 0 0,1 22-10,2-35 16,-1 0 0,2 1 0,0-1 0,0 0 0,0 0 0,2 0 0,-1 0 0,1-1 0,0 1 0,1-1 0,0 0 0,1-1 0,0 1 0,0-1 0,1 0 0,0 0 0,0-1 0,6 5-16,1-2 12,0 0 1,0-1 0,1-1 0,-1 0-1,2-1 1,-1-1 0,1 0-1,0-1 1,1-1 0,-1 0-1,2-1-12,-4-1 58,0-1-1,0 0 1,0-1-1,1 0 0,-1-1 1,0-1-1,0 0 0,0-1 1,0 0-1,-1-2 0,1 1 1,-1-1-1,5-3-57,-12 4 89,1 0 0,0-1 0,-1 1-1,0-1 1,0-1 0,0 1 0,-1-1 0,1 0-1,-1 0 1,3-6-89,-2 3 87,-1-1-1,0 0 1,-1 0 0,0-1-1,0 1 1,-1-1-1,0-3-86,1-12 78,-1 0 0,-1-1 0,-1 1 1,-1 0-1,-2 0 0,-1-5-78,-2-6-5,-2 1 0,-1 0 0,-2 0 1,-1 1-1,-1 0 0,-9-12 5,8 19-26,-1 1 1,-2 1-1,0 0 1,-2 1-1,-1 1 0,-1 1 1,-20-18 25,28 30-40,0 1 0,-1 0 1,0 0-1,0 2 1,-8-4 39,16 9-62,-1 1 0,1 0 0,0 0 1,-1 1-1,1 0 0,-1 0 1,-4-1 61,7 2-81,0 0 1,0 0 0,0 0-1,0 1 1,0-1 0,0 1-1,0 0 1,0-1 0,1 1 0,-1 0-1,0 1 1,1-1 0,-1 1-1,0-1 1,1 1 80,0-1-136,0 1 0,0 0 0,0 0 0,1-1 0,-1 1 0,1 0 0,-1 1 0,1-1 0,0 0 0,0 0 0,-1 1 0,2-1 0,-1 0 0,0 1 0,0-1 0,1 1 0,-1-1 1,1 1-1,0 1 136,0 1-326,0 0 0,0-1 1,1 1-1,0 0 0,0 0 1,0 0-1,0-1 0,1 1 1,-1 0-1,2 0 326,25 42-4218</inkml:trace>
  <inkml:trace contextRef="#ctx0" brushRef="#br0" timeOffset="798.618">2243 1637 9216,'0'0'26,"0"-7"678,-1 0 0,-1-1 0,1 1-1,-1 0 1,-1 0 0,0-2-704,2 7 120,0 0 0,0 0 0,0 1 0,-1-1-1,1 0 1,0 0 0,-1 1 0,1-1 0,-1 1-1,0-1 1,0 1 0,1 0 0,-1 0 0,0 0 0,0 0-1,0 0 1,0 0 0,0 0 0,0 0 0,-1 1-1,1-1 1,0 1 0,0 0 0,-1 0-120,-5-1 123,1 2 0,-1-1 1,0 1-1,0 0 0,1 0 1,-1 1-1,1 0 0,-1 1 1,1 0-1,-6 2-123,2 1 46,0 0 0,1 0 0,0 1 0,0 0 0,0 1 0,-5 6-46,0 0 69,2 2 0,0 0 0,0 0 0,2 2 0,0-1-1,1 1 1,0 1 0,2 0 0,0 0 0,1 0 0,1 1 0,-1 12-69,5-23 53,1 0 0,0 0 0,1 0 0,-1 0 1,2 0-1,0 0 0,0 0 0,1 4-53,0-7 25,-1 0 0,2 1 0,-1-1-1,1 0 1,0 0 0,0 0 0,1 0 0,-1-1 0,1 1 0,1-1-1,3 4-24,2 0 12,0 0-1,1-1 0,0 0 1,0 0-1,1-1 1,2 0-12,12 5 35,0-1 0,13 4-35,-27-11 30,0-1 0,0 0 1,1 0-1,-1-1 0,1-1 0,0 0 0,-1-1 0,3 0-30,-11 0 55,0-1-1,0 1 1,0-1-1,-1 0 0,1 0 1,0 0-1,0 0 1,-1 0-1,1-1 1,-1 0-1,1 0 0,-1 0 1,0 0-1,0 0 1,0-1-1,0 1 1,0-1-1,0 0 0,-1 0 1,0 0-1,1 0 1,-1 0-1,0-1 1,0 1-1,-1-1 0,1 1 1,-1-1-1,1-2-54,1-8 111,0 0 0,-1-1-1,-1 1 1,0 0-1,-1-1 1,0 1 0,-2-1-1,1 1 1,-4-10-111,-2-6 30,-1 1-1,-1 0 1,-2 1 0,-4-6-30,-14-26-438,-2 1 0,-18-23 438,25 47-1383,-1 0-1,-2 2 0,-1 1 1,-11-8 1383,-2 4-4656</inkml:trace>
  <inkml:trace contextRef="#ctx0" brushRef="#br0" timeOffset="1479.949">303 454 8448,'82'-56'4096,"-17"13"2394,-85 47-5391,-18 11-969,1 3 1,0 0 0,-7 7-131,24-12-2,0 1 1,1 0 0,0 2-1,1 0 1,1 1 0,-4 6 1,15-16-17,1-1-1,0 1 1,1 1 0,-1-1 0,1 0 0,1 1-1,-1 1 18,3-6 1,0-1-1,0 1 0,1 0 0,-1-1 0,1 1 0,-1 0 0,1-1 0,0 1 1,0 0-1,0 0 0,1-1 0,-1 1 0,1 0 0,-1-1 0,1 1 0,0 0 1,0-1-1,0 1 0,0-1 0,0 0 0,1 1 0,-1-1 0,2 1 0,4 5-16,0 0-1,1-1 0,0-1 0,0 1 0,0-1 0,3 1 17,56 29-64,-10-5 53,-39-19 25,0 0 0,0 1 0,-1 1 0,-1 0 0,12 15-14,-25-26 22,-1-1 0,0 1 1,-1 0-1,1 0 0,0-1 0,-1 1 1,1 0-1,0 2-22,-2-3 10,0-1 1,0 0 0,1 0-1,-1 0 1,0 0-1,0 0 1,0 0 0,0 0-1,0 0 1,0 0-1,-1 0 1,1 0 0,0 0-1,0 0 1,-1 0-1,1 0 1,-1 0 0,1 0-1,-1 0 1,1 0-1,-1 0 1,0 0-1,1 0 1,-1 0 0,0-1-1,0 1 1,1 0-1,-2 0-10,-2 1 22,0 0-1,0 0 0,0 0 1,-1-1-1,1 0 0,0 0 1,-1 0-1,-3 1-21,-5 0 27,-95 17-1297,-35-2 1270,53-6-4517,87-11 4136,-8 3-2171,5 11-2141</inkml:trace>
  <inkml:trace contextRef="#ctx0" brushRef="#br0" timeOffset="1814.462">219 77 9728,'-4'-17'3584,"4"25"-2784,-5 20 288,5-8-32,0 11-385,-4 10 1,-5 10-256,-9 21-96,-5 23-160,1 4-128,-1 0 64,2 0-128,-1 4 0,-1-1-1024,10-3-415,4-15-609,4-13-160,10-16-1536</inkml:trace>
  <inkml:trace contextRef="#ctx0" brushRef="#br0" timeOffset="2144.935">459 12 9728,'0'-12'3584,"5"33"-2784,-1 26 576,1-23 63,-5 12-543,-9 7-128,-5 13-448,-8 16-192,-8 23-96,-11 4-32,-4 0 0,0 0 0,6 4 64,3 4-1312,5-1-575,8-10-2177,10-9-1824,13-16 2176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02T19:41:11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963 942 10112,'-4'-29'3872,"4"26"-3040,-5 11 512,1 4-33,-4 7-607,-1 13-128,-4 8-288,-5 7-32,0 17-160,0 11-64,0 0 0,0 0-32,4-7 64,5-5-896,5-11-288,-1-4-1279,10-9-577,13-7-1152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02T19:41:28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187 768 7168,'0'-106'6570,"0"104"-6467,0 1 0,0 0 1,0-1-1,0 1 0,0 0 0,-1-1 0,1 1 0,-1 0 0,1-1 0,-1 1 0,1 0 0,-1-1 0,0 1 1,1 0-1,-1 0 0,0 0 0,0 0 0,0 0 0,0 0 0,0 0 0,0 0 0,-1-1-103,1 2 37,0 0-1,0-1 1,0 1-1,-1-1 1,1 1 0,0 0-1,0 0 1,0 0-1,0 0 1,0 0-1,0 0 1,0 0-1,-1 0 1,1 0-1,0 0 1,0 1 0,0-1-1,0 0 1,0 1-1,0-1 1,0 1-1,0-1 1,0 1-1,0-1 1,0 1-1,0 0 1,0-1 0,1 1-1,-1 0-36,-5 4 108,1 1 0,1 0 1,-1 0-1,1 0 0,0 0 0,0 1 0,-1 2-108,-20 53 379,17-41-283,-9 22 65,3 0 0,2 1-1,1 1 1,1 8-161,6-27 25,2 1 1,0 0-1,2 0 1,1 0-1,1-1 1,1 1-1,6 19-25,-7-37-6,1 0 0,0 1 0,1-1-1,0 0 1,0-1 0,1 1-1,0-1 1,1 0 0,0 0-1,0-1 1,1 0 0,-1 0 0,2 0-1,-1-1 1,1 0 0,0 0-1,0-1 1,0 0 0,1 0-1,0-1 7,4 1 17,-1 0-1,1-1 0,-1 0 0,1-1 1,0-1-1,0 0 0,1 0 0,-1-2 1,0 0-1,1 0 0,-1-1 0,0-1 1,0 0-1,6-2-16,-7 0 57,0 0 0,0-1 1,-1 0-1,1-1 1,-1 0-1,0 0 0,-1-2 1,0 1-1,0-1 0,0-1 1,-1 0-1,-1 0 0,1 0 1,-2-1-1,1-1 1,-1 1-1,-1-2-57,6-8 85,-2-1 1,0-1-1,-1 0 1,-1 0-1,-2-1 0,0 0 1,-1 0-1,1-15-85,-5 27 6,-1 0 0,0 1 0,0-1-1,-1 1 1,-1-1 0,1 0 0,-2 1 0,1 0-1,-2 0 1,1 0 0,-1 0 0,-2-3-6,-5-11-44,-1 0 1,0 1 0,-2 1 0,-1 0-1,-1 1 1,0 0 0,-2 1-1,0 1 1,-1 1 0,-1 1-1,-1 0 1,0 2 0,-1 0 0,-1 2-1,0 0 1,-1 1 0,-1 1 43,16 8-327,1 0 1,-1 1-1,-6-2 327,12 3-210,0 1-1,0 0 1,0 0 0,0 0-1,0 0 1,0 0 0,0 1-1,0-1 1,0 1 0,0 0-1,0-1 1,-1 2 210,3-2-99,1 0-1,-1 0 1,1 1 0,-1-1-1,1 0 1,0 0 0,-1 0-1,1 1 1,-1-1 0,1 0 0,0 1-1,-1-1 1,1 0 0,0 1-1,-1-1 1,1 0 0,0 1-1,-1-1 1,1 1 0,0-1 0,0 1-1,0-1 1,-1 0 0,1 1-1,0-1 1,0 1 0,0-1-1,0 1 1,0-1 0,0 1 0,0-1-1,0 1 1,0-1 0,0 1-1,0-1 1,0 1 0,0-1-1,0 1 1,1-1 99,0 2-304,0 0 0,0-1 0,0 1 0,0-1 1,0 1-1,0-1 0,1 0 0,-1 1 0,0-1 0,1 0 304,23 14-3333</inkml:trace>
  <inkml:trace contextRef="#ctx0" brushRef="#br0" timeOffset="329.578">664 253 8448,'-5'-16'726,"1"-1"0,0 1-1,1-1 1,0 0 0,2 0 0,0 0 0,1 0 0,0 0 0,3-16-726,-2 30 179,6-32 1467,-6 33-1500,0-1 1,0 1 0,0-1 0,0 1 0,0-1 0,0 1-1,1-1 1,-1 1 0,1 0 0,0 0 0,0 0-147,-2 1 28,1 1 0,-1 0 0,0 0 0,1-1 0,-1 1-1,1 0 1,-1 0 0,1 0 0,-1-1 0,1 1 0,-1 0 0,1 0 0,0 0 0,-1 0 0,1 0 0,-1 0 0,1 0 0,-1 0 0,1 0 0,-1 0 0,1 1 0,-1-1 0,1 0 0,-1 0 0,1 0-1,-1 1 1,1-1 0,-1 0 0,1 1 0,-1-1 0,0 0 0,1 1 0,-1-1 0,0 0 0,1 1-28,13 16 371,0 6-54,-1 0 0,-1 0 0,-2 1 0,0 1 0,-1 0 0,-1 1-317,13 57 804,-1 17-804,-9-42 169,23 125 271,-9 1 0,-4 46-440,-18-154 148,-3 0 0,-3 0 0,-3 0 0,-4 0 0,-4-1-148,2-18-705,-3 0 0,-2-1 1,-3-1-1,-2-1 0,-3-1 1,-24 39 704,17-48-4087,29-39 3358,-8 10-3740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02T19:41:25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184 704 6144,'-4'-11'3944,"4"11"-3751,0-1 1,0 1-1,0-1 0,0 1 1,0 0-1,0-1 0,0 1 1,-1-1-1,1 1 1,0 0-1,0-1 0,0 1 1,0 0-1,0-1 0,-1 1 1,1 0-1,0-1 1,0 1-1,-1 0 0,1-1 1,0 1-1,0 0 0,-1 0 1,1-1-1,-1 1-193,1 0 550,0 0-129,0 0-58,0 0-28,0 0-79,9-8 144,1 0-245,1 1-1,-1 0 0,1 1 1,0 0-1,1 1 0,-1 0 0,1 0 1,0 2-1,1-1-154,13-2 202,0 1 0,0 1 0,22 0-202,-40 3 60,-1 1 0,0 0 0,1 1 0,-1 0 0,1 0 0,-1 0 0,0 1 0,0 0 0,0 1 0,5 2-60,-8-3 55,0 0 1,0 0-1,0 1 1,-1 0 0,1 0-1,-1 0 1,0 0-1,0 0 1,0 1-1,0-1 1,0 1 0,-1 0-1,0 0 1,0 0-1,0 0 1,0 0-1,0 1 1,-1-1-56,1 4 80,0 0 0,0-1 0,-1 1 0,0 0 0,-1 0 0,0 0 0,0 0 0,-1 0 0,1 0 0,-2 0 0,1-1 0,-1 1 0,0 0 0,-1-1 0,-2 4-80,-1 2 35,-1 0 0,0-1-1,-1 0 1,0 0-1,-1-1 1,-1 0 0,1 0-1,-3 0-34,-24 22-26,13-13-129,-11 14 155,34-34-4,-1 0 0,1 1 0,0-1 0,-1 0 0,1 1 0,0-1 0,-1 1 0,1-1 0,0 0 1,-1 1-1,1-1 0,0 1 0,0-1 0,-1 1 0,1-1 0,0 1 0,0-1 0,0 1 0,0-1 0,0 1 0,0-1 0,0 1 0,0-1 0,0 1 0,0 0 0,0-1 0,0 1 0,0-1 1,0 1-1,0-1 0,0 1 0,1-1 0,-1 1 0,0-1 0,0 1 0,1-1 0,-1 0 0,0 1 0,1-1 0,-1 1 0,1-1 0,-1 0 0,0 1 0,1-1 0,-1 0 0,1 1 0,-1-1 1,1 0-1,-1 0 4,5 2-29,-1 0 0,0 0 1,1-1-1,-1 0 0,4 1 29,0-1-10,15 5 19,-1 0 0,1 2 1,11 6-10,-28-11 9,1 0 1,-1 1 0,1-1 0,-1 1 0,-1 1-1,1 0 1,0-1 0,-1 2 0,0-1 0,0 0-1,-1 1 1,0 0 0,3 4-10,-2 0 19,-1-1-1,0 1 1,-1 0 0,0 0-1,0 0 1,-1 0 0,-1 0-1,1 1 1,-2-1 0,1 0-1,-2 1 1,1-1 0,-1 1-1,-2 5-18,2-10 16,-1-1 0,0 1 0,0 0 0,0-1 0,0 0-1,-1 0 1,0 1 0,0-2 0,-1 1 0,1 0 0,-1-1 0,0 1-1,0-1 1,-1 0 0,1-1 0,-1 1 0,0-1 0,0 0 0,0 0-1,0 0 1,-3 0-16,-15 7-14,0-1 1,-1-2-1,0 0 0,-12 1 14,11-3-27,1 0-158,13-3-393,1 0 1,0 1-1,0 0 0,0 0 0,0 1 1,1 0-1,-9 5 578,14-3-2351,11-4 61,-6-2 2110,9 1-3884</inkml:trace>
  <inkml:trace contextRef="#ctx0" brushRef="#br0" timeOffset="533.604">982 815 7040,'-7'-18'2621,"0"0"0,-2-2-2621,8 19 96,0 1 0,1-1 0,-1 0 0,0 1 0,1-1 0,-1 1 0,0-1 0,1 1 0,-1-1 0,0 1-1,0-1 1,0 1 0,0 0 0,1-1 0,-1 1 0,0 0 0,0 0 0,0 0 0,0 0 0,0 0 0,0 0 0,0 0 0,1 0-1,-1 0 1,0 0 0,0 0 0,0 0 0,0 1 0,0-1 0,0 1-96,-4 0 204,0 1 0,1-1 1,-1 1-1,1 1 0,-1-1-204,-6 5 166,1 1 0,0 0 0,0 1 0,1 0 0,0 1 0,0 0 0,1 0 0,1 0 0,-1 1 0,2 0 0,-1 1 0,2 0 0,0 0 0,0 1-166,-3 9 23,1 0-1,1 0 0,1 1 0,0 0 0,2 0 1,1 0-1,1 10-22,1-18 10,1-1 0,0 1 0,1 0 0,1-1 1,0 1-1,4 10-10,-3-16-4,-1-1 1,1 1-1,1-1 1,0 1 0,0-1-1,0-1 1,1 1-1,0-1 1,1 0-1,6 6 4,-2-4 3,1 0 0,0-1-1,0 0 1,1-1 0,0 0-1,0-1 1,1-1 0,0 0-1,0-1 1,0 0 0,0-1-1,1 0 1,-1-2 0,10 1-3,-17-3 23,0 1 1,0-2 0,-1 1 0,1-1-1,0 0 1,0 0 0,-1 0-1,1-1 1,-1 0 0,0-1 0,0 1-1,0-1 1,0-1 0,-1 1-1,4-3-23,-1-1 50,0-1-1,0 1 0,0-2 1,-1 1-1,-1-1 1,0 0-1,0 0 0,0 0 1,-1-2-50,-1 2 32,-1-1 1,0 0-1,-1 0 0,0 0 1,-1 0-1,0 0 1,0 0-1,-1 0 0,-1 0 1,0 0-1,0 0 1,-1 0-1,-3-6-32,-3-12 20,-2 0 0,-1 0 0,-2 2 0,-4-8-20,-4-6-61,-2 2-1,-1 0 1,-3 1 0,-1 1-1,-1 2 1,-17-15 61,28 34-464,10 13-482,11 10 5,11 12-628,9 9-660,11 6-1680</inkml:trace>
  <inkml:trace contextRef="#ctx0" brushRef="#br0" timeOffset="943.177">1486 810 8064,'-2'-3'398,"0"0"-118,1 0 0,-1 0 0,0 1 0,0-1 0,0 1 0,0 0 0,0-1-1,-1 1 1,1 0 0,-1 0 0,1 0 0,-1 1 0,0-1 0,1 1 0,-2-1-280,3 2 99,-1 0-1,1 0 1,0 0-1,0 0 1,0 0 0,-1 0-1,1 0 1,0 0-1,0 1 1,0-1 0,0 1-1,0-1 1,-1 1 0,1-1-1,0 1 1,0-1-1,0 1 1,0 0 0,0 0-99,-17 17 624,16-16-519,-6 9 46,0 0 1,0 0 0,1 1-1,1 0 1,0 0 0,0 1-1,1-1 1,-2 13-152,0-1 139,2 1 1,1 0-1,1 0 0,1 11-139,2-15 120,0 0-1,2 0 1,1 0-1,0-1 0,6 17-119,-7-29 63,0-1 0,1 0 0,0 0 0,0 0 0,1-1 0,0 1 0,0-1-1,0 0 1,1 0 0,0 0 0,0 0 0,0-1 0,1 0 0,0 0 0,0-1-1,0 1 1,0-1 0,1-1 0,3 2-63,-4-2 96,0-1-1,1 0 1,-1 0-1,1-1 1,-1 0 0,1 0-1,-1 0 1,1-1-1,0 0 1,-1 0-1,1-1 1,0 1-1,-1-2 1,1 1 0,-1-1-1,1 0 1,-1 0-1,4-2-95,4-2 114,-1-1 0,0-1 0,0 0 0,0 0 0,-1-1-1,0-1 1,7-7-114,-11 9 50,0-1 0,-1 1-1,0-1 1,0-1 0,-1 1-1,-1-1 1,4-6-50,-7 10 11,1 0 1,-2 1-1,1-1 0,0 0 1,-1 0-1,0 0 0,-1 0 1,1 0-1,-1 0 0,0 0 0,-1 0 1,1 0-1,-1 0 0,0 0 1,-1-2-12,-4-9 23,0 1 0,-2 0 0,1 0 0,-2 1 0,-6-10-23,-15-17-73,-10-10 73,14 21-903,-2 2-1,0 1 1,-2 1 0,-1 1-1,-8-3 904,34 25-386,1 1-120,1 0 1,-1 1-1,0-1 1,0 1-1,0 0 1,0 0-1,0 0 1,0 1 0,-1-1-1,1 1 1,-1 0 505,-14 4-3888</inkml:trace>
  <inkml:trace contextRef="#ctx0" brushRef="#br0" timeOffset="1544.159">103 129 7552,'6'-18'1026,"1"1"-1,0 0 1,2 0 0,0 1 0,1 0-1,8-9-1025,-18 25 19,0 0 0,0-1-1,0 1 1,0 0 0,0 0 0,0 0-1,0 0 1,0 0 0,0 0-1,0 0 1,0 0 0,0 0 0,0 0-1,0 0 1,0 0 0,0 0-1,0 0 1,0-1 0,1 1 0,-1 0-1,0 0 1,0 0 0,0 0-1,0 0 1,0 0 0,0 0 0,0 0-1,0 0 1,0 0 0,0 0-1,0 0 1,0 0 0,0 0 0,0 0-1,0 0 1,0 0 0,1 0 0,-1 0-1,0 0 1,0 0 0,0 0-1,0 0 1,0 0 0,0 0 0,0 0-1,0 0 1,0 0 0,0 0-1,0 0 1,0 0 0,0 0 0,0 0-1,1 0 1,-1 0 0,0 0-1,0 0 1,0 0 0,0 0 0,0 0-1,0 0 1,0 0 0,0 0-1,0 0 1,0 1 0,0-1 0,0 0-19,-1 7 677,-6 20-217,3-15-278,-22 80 619,-26 104 302,22-37-566,6 1 1,8 1-1,6 29-537,9-44 440,6 0 1,6 0-1,22 91-440,-24-184 89,3 0 0,2-1 0,2-1 1,16 32-90,-24-64-250,2 1 1,0-1 0,2 0 0,0-1-1,1-1 1,0 0 0,2-1 0,0 0-1,0-1 1,2-1 0,0 0-1,15 9 250,-26-19-526,1 0 0,1-1-1,-1 0 1,0 0 0,1 0-1,0-1 1,-1 0-1,1-1 1,0 0 0,5 1 526,24-5-4144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02T19:41:30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35 213 4864,'-31'0'3712,"30"0"-2971,-2 0 1350,7 1-2030,0 0 1,0 0 0,0 0-1,-1 1 1,1 0 0,0 0-1,-1 0 1,1 0 0,-1 0-1,0 1 1,0-1 0,0 1-1,1 1-61,22 16 377,-8-12-227,1 0 1,-1-1-1,1-1 0,0-1 0,1-1 0,16 2-150,-21-3 70,50 7 350,1-4-1,60-1-419,128-13 537,98-21-138,-133 10-270,417-37 191,-462 41-222,124-8-164,233-11 252,-194 11 369,314 0-555,-568 23 10,306 7 172,8 1-157,-181-8-29,503-2 516,-436-16-284,-111 5-157,327-21-44,649 7 154,-1039 28-44,769-3 30,-447-9 158,-210 6-335,707 2-97,-379 10-202,-383-6 352,177-2 244,208-4-367,-375 6-85,75 7 273,6 0 125,108-8-179,-335 1-62,1 2 1,-1 0-1,0 2 1,0 2-1,3 1 8,-21-5 15,0-1 0,10 1-15,-11-2-4,-1 0-1,0 1 0,0 0 0,1 1 5,1 0-197,-10-3-36,0 0-1,0 0 1,0 1 0,0-1 0,0 1 0,-1 0-1,1-1 1,0 1 0,0 0 0,-1 0 0,2 1 233,-2 3-3952,-1-2 480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02T19:41:33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50 611 6656,'-1'-3'875,"0"3"-652,1-1 1,0 0-1,-1 1 1,1-1-1,0 1 0,-1-1 1,1 0-1,0 1 0,0-1 1,0 0-1,-1 1 0,1-1 1,0 0-1,0 1 1,0-1-1,0 0 0,0 1 1,1-1-224,4-7 3244,-3 14-2055,-4 19-1191,2-22 259,-4 21-248,0 1 1,-2-2-1,0 1 1,-2-1 0,-5 13-10,11-31-24,0-2 8,1 1 0,0-1 0,0 1 0,0 0 0,0 3 16,1-7 6,0 1 0,0-1 0,0 1 0,0-1 0,0 1 0,0-1-1,0 1 1,0-1 0,0 1 0,0-1 0,0 1 0,0-1 0,1 1 0,-1-1-1,0 1 1,0-1 0,1 1 0,-1-1 0,0 1 0,1-1 0,-1 0 0,0 1-1,1-1 1,-1 0 0,1 1 0,-1-1 0,0 0 0,1 1 0,-1-1 0,1 0-1,-1 0 1,1 0 0,-1 1 0,1-1 0,-1 0 0,1 0 0,-1 0-1,1 0 1,0 0 0,-1 0 0,1 0 0,-1 0 0,1 0-6,62-4 111,-45 1-118,0 2 0,0 0-1,0 2 1,0 0 0,0 0 7,7 4 4,0 1 0,-1 1 0,0 1 1,0 1-1,6 5-4,-11-5 111,0 2 1,-1 0-1,0 1 1,-1 1-1,0 0 1,-1 1-1,-1 1 1,0 1-1,-1 0 0,1 3-111,-6-7 158,-1 0 0,1 1 0,-2 0 0,0 0 0,-1 0 0,0 1 0,-1 0-1,0 1 1,-1-1 0,1 10-158,-5-21 30,1 0 1,-1-1-1,0 1 1,0 0-1,0 0 0,-1 0 1,1 0-1,-1 0 0,1 0 1,-1 0-1,0 0 0,0-1 1,0 1-1,-1 0 0,1-1 1,-2 3-31,0-1 14,0 0 0,0-1-1,-1 0 1,1 1 0,-1-1 0,0-1 0,0 1 0,0 0 0,0-1 0,-1 0-14,-10 5 13,-1-1 1,0-1 0,0 0 0,-1-1-1,-7 0-13,-39 3-526,1-2-1,-1-3 0,-15-3 527,11 0-4729,58 1 751</inkml:trace>
  <inkml:trace contextRef="#ctx0" brushRef="#br0" timeOffset="493.736">125 389 6400,'-3'-2'761,"-5"-4"502,6-1 2835,3 8-3906,0 0 0,0 0 0,1 1-1,-1-1 1,0 0 0,1-1 0,-1 1 0,1 0-1,0 0-191,2 1 317,4 4 244,-4-3-401,-1-1 0,1 1 0,0-1 0,-1 0 0,1 0-1,0-1 1,0 1 0,1-1 0,-1 0 0,3 1-160,10 0 270,0 0 1,0-2-1,0 0 1,0-1-1,4-1-270,26-5 478,9-4-478,46-8 287,2 8-111,22 3-176,-103 7-224,0 2 0,23 2 224,-43-2-159,0-1 0,0 1 0,0 0-1,0-1 1,0 1 0,0 1 0,0-1 0,-1 0 0,1 1 0,1 0 159,-3-1-206,0 0 1,0 0 0,0 0 0,0 0 0,0 0 0,0-1 0,-1 2 0,1-1 0,0 0 0,-1 0 0,1 0 0,-1 0 0,1 0 0,-1 0 0,0 1 0,1-1 0,-1 0 0,0 0-1,0 0 1,0 1 0,0-1 0,0 0 0,0 0 0,0 1 0,0-1 0,-1 0 0,1 0 0,-1 1 205,-3 17-3589</inkml:trace>
  <inkml:trace contextRef="#ctx0" brushRef="#br0" timeOffset="1678.486">1319 108 6656,'-1'-17'1989,"0"0"0,-2 1 1,-4-17-1990,7 32 95,0-1 0,0 1 0,-1 0 0,1 0 0,0-1 0,-1 1 0,1 0 0,-1 0 0,0 0 0,1-1 0,-1 1 0,0 0 0,1 0 0,-1 0 0,0 0 0,0 1 0,0-1 0,0 0 1,0 0-1,0 0 0,0 1 0,0-1 0,-1 0-95,1 2 30,0-1 0,0 0 0,0 0 0,0 0 1,0 1-1,-1-1 0,1 1 0,0-1 0,0 1 0,0-1 1,0 1-1,0 0 0,0-1 0,1 1 0,-1 0 0,0 0 1,0 0-1,0-1 0,1 1 0,-1 0 0,0 0 0,1 0 1,-1 0-1,1 0 0,-1 1 0,1-1-30,-8 15 167,0 1 0,1 1 1,1-1-1,1 1 0,1 0 0,-2 15-167,-21 125 549,8 1 0,2 117-549,15-200 51,4-1-1,5 25-50,-4-71 22,2 1-1,1-1 1,1 0-1,1-1 0,2 0 1,1 0-1,7 11-21,-11-27 11,1 0 1,0 0-1,1 0 0,0-1 0,1 0 0,0-1 1,1 0-1,0-1 0,2 1-11,7 4-439,0-2-1,0 0 1,1-1 0,1 0-1,1-2 440,12 3-2352,-7-6-1642</inkml:trace>
  <inkml:trace contextRef="#ctx0" brushRef="#br0" timeOffset="2352.084">1645 350 6784,'-33'-8'4362,"32"8"-3215,1 0-240,0 0-139,1-1-86,12-5-372,1 1 0,-1 0 0,1 0 0,0 1 0,0 1 0,1 0 0,-1 1 0,1 1-1,13 0-309,-19 1 103,-1 0-1,0 1 0,0 0 1,1 0-1,-1 0 0,0 1 0,0 1 1,1 0-103,-7-3 36,0 1 0,0 0 0,0 1 0,0-1 0,-1 0 0,1 0 0,0 1 0,0-1 1,-1 1-1,1 0 0,-1-1 0,0 1 0,1 0 0,-1 0 0,0 0 0,0 0 0,0 0 0,0 0 1,0 0-1,-1 0 0,1 0 0,-1 0 0,1 0 0,-1 1 0,0-1 0,0 0 0,0 0 0,0 1 0,0-1 1,0 0-1,-1 0 0,1 1-36,-6 25 126,-2 0 1,0-1-1,-2 0 1,-6 11-127,0 3-208,-4 19 208,18-56-8,2 1-1,-1-1 0,0 1 0,1-1 0,0 0 1,0 1-1,0-1 0,1 1 0,-1-1 0,1 0 0,0 1 1,0-1-1,1 0 0,-1 0 0,1 1 0,0-1 1,0-1-1,0 1 0,1 0 0,-1 0 0,1-1 0,0 0 1,0 1-1,2 1 9,9 7-2,0-1 1,0 0 0,1-1-1,0-1 1,9 4 1,1 1 15,-1 0 1,-1 1-1,12 12-15,-28-21 14,-1-1 1,0 1-1,0 0 0,0 0 0,-1 1 0,0 0 1,-1 0-1,1 0 0,-1 0 0,-1 1 0,1 0 1,-1 0-1,-1 0 0,1 1-14,-2-5 33,-1 0 0,1-1 1,-1 1-1,0 0 0,0 0 0,-1 0 0,1 0 0,-1-1 0,1 1 1,-1 0-1,0-1 0,-1 1 0,1 0 0,-1-1 0,1 1 1,-1-1-1,0 0 0,-1 0 0,1 0 0,0 0 0,-1 0 1,1 0-1,-1 0 0,0-1 0,0 0 0,0 1 0,0-1 0,-3 1-33,-5 3 31,0 0 0,0-1-1,-1-1 1,1 0 0,-1 0-1,0-1 1,0 0-1,-6-1-30,-57 8-34,-57 9-662,128-18 569,-16 1-333,20-2 386,0 0 0,-1 0 0,1 0 0,-1 0 0,1 0 0,-1 0 0,1 0 0,-1 0 0,1 0 0,-1 0 0,1 0 0,-1-1 0,1 1 0,0 0 0,-1 0 0,1-1 0,-1 1 0,1 0 1,0 0-1,-1-1 0,1 1 0,0 0 0,-1-1 0,1 1 0,0-1 0,-1 1 0,1 0 0,0-1 0,0 1 0,0-1 0,-1 0 74,2 0-190,-1 0 1,0-1-1,1 1 1,-1 0 0,1-1-1,-1 1 1,1 0-1,-1-1 1,1 1-1,0 0 1,0 0-1,0 0 1,0 0-1,0 0 1,0 0 0,0 0-1,0 0 1,0 0-1,0 0 1,0 1-1,2-1 190,0-2-490,23-16-3254</inkml:trace>
  <inkml:trace contextRef="#ctx0" brushRef="#br0" timeOffset="2778.65">2346 492 8576,'-6'-12'982,"3"6"-619,1 1 0,0 0 0,-1 0 0,0 0 0,0 1 0,0-1 0,-1 1 1,0-1-1,1 1 0,-2 0 0,-2-2-363,5 5 80,0 0 0,1 1 0,-1-1 0,0 0 0,0 1 0,0 0 0,1-1 0,-1 1 0,0 0 0,0 0 0,0 0 0,0 0 0,0 1 0,1-1 0,-1 0 0,0 1 0,0-1 0,0 1 0,1 0 0,-1-1 0,0 1 0,1 0 0,-1 0 0,1 0 0,-1 0 0,1 0 0,-1 1 0,0 0-80,-5 5 105,1-1 1,0 1-1,0 0 1,1 1 0,-1 1-106,-14 23 76,0 0 0,3 2 0,0 0 0,2 1 0,2 0 0,-3 17-76,11-34-1,0 1 1,2 0 0,1 0 0,0 1 0,1-1-1,1 0 1,1 0 0,1 1 0,0-1-1,2 0 1,0 0 0,1-1 0,4 11 0,-5-19 11,1 0 0,0 0 0,0-1-1,1 1 1,0-1 0,1-1 0,0 1 0,0-1 0,1 0 0,0-1 0,0 0 0,1 0-1,0 0-10,-4-4 29,1 0 0,-1 0-1,0 0 1,1-1-1,0 0 1,0 0-1,-1 0 1,1-1-1,0 0 1,0 0-1,0 0 1,1-1-1,-1 0 1,0 0 0,0 0-1,0-1 1,0 0-1,0 0 1,0-1-1,0 0 1,-1 0-1,1 0 1,0 0-1,-1-1-28,12-7 105,-1 0 0,-1-1-1,0-1 1,0 0 0,-1-1-1,-1-1 1,0 0 0,1-4-105,-8 10 75,0 0 0,0 0 1,-1-1-1,-1 0 0,1 0 1,-1 0-1,-1-1 1,0 1-1,0-1 0,-1 0 1,0-2-76,0-5 93,-1-1 1,-1 1 0,0 0 0,-1 0 0,-1 0 0,-2-4-94,-5-30 135,-2 1 0,-14-36-135,16 60-4,-1 1 0,-1 1-1,-1 0 1,-1 1 0,-1 0 0,-5-5 4,14 21-33,-1 0 1,0 1-1,-1-1 0,0 1 0,-5-4 33,8 8-49,1-1 0,-1 1 0,0 0 0,0 0 0,0 0 0,0 0-1,-1 1 1,1-1 0,0 1 0,-1 0 0,-3 0 49,6 1-65,0 0 1,0 0-1,1 1 0,-1-1 1,0 0-1,1 1 1,-1-1-1,0 1 0,1 0 1,-1-1-1,1 1 0,-1 0 1,1 0-1,-1 0 0,1 0 1,0 0-1,-1 0 0,1 1 1,0-1-1,0 0 0,0 1 1,0-1-1,0 1 0,0-1 1,0 1-1,0-1 0,1 1 1,-1-1-1,1 1 1,-1 0-1,1-1 0,-1 1 1,1 0 64,-1 5-391,0 1 0,0-1 0,0 0 0,1 1 1,0-1-1,1 0 0,0 3 391,0-1-639,1 0 1,0-1-1,1 1 0,0 0 639,18 39-3722</inkml:trace>
  <inkml:trace contextRef="#ctx0" brushRef="#br0" timeOffset="3196.947">2854 441 9472,'-7'-6'1085,"5"4"-905,1 1 0,-1-1 0,1 1 0,-1 0 0,0-1 0,1 1 0,-1 0 0,0 0 0,0 0 0,0 1 0,0-1 0,0 0 0,0 1 0,0-1 0,0 1 0,0 0 0,0-1 0,0 1-180,-3 1 163,1-1 0,0 1 0,-1-1 0,1 2 0,0-1 0,0 0 0,0 1 0,0-1 0,0 1 0,0 0 0,0 1 0,1-1 0,-1 1-1,1-1 1,0 1 0,-1 0 0,-1 3-163,-6 7 209,-1 2 0,2-1-1,-7 13-208,3-5 129,2-4-86,0 0 0,1 1 0,2 1 0,0 0-1,1 0 1,0 2-43,6-14 16,0 0-1,0 0 0,1 0 1,0 1-1,0-1 0,1 0 0,0 1 1,0-1-1,1 1 0,0-1 1,1 0-1,0 0 0,0 0 1,1 0-1,0 0 0,0 0 0,2 1-15,2 3 35,0-1 0,1 0-1,0 0 1,1-1 0,1 0-1,-1-1 1,1 0-1,7 5-34,-7-7 13,-1-1 0,1 0 0,0 0 0,0-1 0,0 0-1,1-1 1,0 0 0,0-1 0,0 0 0,3 0-13,-7-3 96,1 1 1,-1-1-1,1-1 1,-1 0-1,0 0 1,1 0-1,-1-1 0,0 0 1,0 0-1,0-1 1,0 1-1,-1-2 1,1 1-1,-1-1 1,6-4-97,-6 4 81,-1 0 1,1-1-1,-1 0 1,0 0 0,0 0-1,-1 0 1,0-1-1,0 1 1,0-1-1,0 0 1,-1 0-1,0-1 1,0 1 0,-1-1-1,0 1 1,1-7-82,-1 0 58,-2-1 1,1 1-1,-2-1 1,0 0-1,0 1 0,-1-1 1,-1 1-1,0 0 1,-1 0-1,-2-5-58,-4-8-10,-1 1 0,-1 1 0,-2 0 0,-8-12 10,8 16-60,0 1 0,-1 1 0,-7-7 60,12 16-299,0 0 0,0 0 0,-1 1 0,0 0 0,-1 1 0,-5-3 299,15 9-167,0 0 0,0 0 0,0 0 0,0 1-1,0-1 1,0 0 0,0 1 0,0 0 0,0 0-1,0-1 1,-1 1 0,1 0 0,-2 1 167,3-1-129,0 0-1,0 1 1,1-1 0,-1 1 0,0-1 0,0 0 0,0 1 0,0 0 0,1-1-1,-1 1 1,0-1 0,0 1 0,1 0 0,-1 0 0,0-1 0,1 1-1,-1 0 1,1 0 0,-1 0 0,1 0 0,0 0 0,-1 0 0,1-1-1,0 1 1,0 0 0,-1 0 0,1 0 0,0 0 0,0 0 0,0 1 129,1 27-4048</inkml:trace>
  <inkml:trace contextRef="#ctx0" brushRef="#br0" timeOffset="3528.197">3189 164 9344,'1'-7'434,"-1"1"-100,1 1 0,0-1 0,0 0 0,1 1 0,-1-1 0,1 1 0,0 0 0,1 0 0,-1 0 0,1 0 0,0 0 0,1-1-334,16-21 1584,-20 26-1472,1 0 0,-1 0 0,1 0 1,-1 1-1,1-1 0,0 0 0,-1 0 0,1 1 0,0-1 0,-1 0 0,1 1 0,0-1 0,0 1 1,0-1-1,0 1 0,0 0 0,0-1 0,-1 1 0,1 0 0,0-1 0,0 1 0,0 0 0,0 0 1,0 0-1,0 0 0,0 0 0,0 0 0,0 0 0,0 0 0,0 0 0,0 1 0,0-1 0,0 0 0,0 1 1,0-1-1,0 0 0,0 1 0,0 0-112,2 1 203,0 1 1,-1-1-1,1 1 1,0 0-1,-1 0 1,0 1 0,0-1-1,1 1-203,4 9 282,0 1-1,-1-1 1,-1 1-1,0 0 1,2 13-282,28 123 688,-6 3-688,-17-78 62,-3-1 0,-3 1 0,-4 34-62,-4-60 64,-1 1 0,-3 0 0,-2-1 0,-2 0 1,-12 31-65,14-57-227,-1 0 1,0-1 0,-12 19 226,12-26-1175,0-1 1,-1 0-1,-7 6 1175,4-4-2821,7-3-2080</inkml:trace>
  <inkml:trace contextRef="#ctx0" brushRef="#br0" timeOffset="4281.936">4044 243 6272,'1'-9'933,"1"0"-1,0 1 1,0-1 0,1 0 0,0 1-1,0 0 1,1 0 0,0 0 0,1 0 0,1-3-933,-5 11 32,-1 0 1,0 1 0,1-1 0,-1 0-1,0 0 1,0 0 0,0 0 0,1 0 0,-1 0-1,0 0 1,0 0 0,1 1 0,-1-1 0,0 0-1,0 0 1,0 0 0,1 1 0,-1-1 0,0 0-1,0 0 1,0 0 0,0 1 0,0-1-1,0 0 1,1 0 0,-1 1 0,0-1-33,2 6 135,0 0 0,0 0 0,0 1 0,-1-1 0,0 1 0,0-1-1,0 1 1,-1 4-135,1 8 169,0-11-121,47 427 496,-29-276-2437,-11-52-3014,-4-70 1350</inkml:trace>
  <inkml:trace contextRef="#ctx0" brushRef="#br0" timeOffset="4609.954">3782 654 8064,'-18'5'2976,"22"-1"-2304,14-1 448,0-3 0,12-3-224,15-1-64,9-4-256,3-1-97,11 2-287,-1 2-128,4 5-32,-4 5-735,-1-1-321,-3 4-3456,-4-8-1504,-7-5 3072</inkml:trace>
  <inkml:trace contextRef="#ctx0" brushRef="#br0" timeOffset="5080.795">4883 188 6912,'-2'-2'374,"0"0"1,1 0-1,-1 0 1,1 0 0,-1 0-1,1-1 1,0 1-1,-1 0 1,1-1-1,1 1 1,-1-1-1,0 1 1,0-1-1,1 1 1,0-1 0,-1 1-1,1-1 1,0 0-1,0 1 1,0-1-1,1-1-374,0 0 150,0 1 0,0-1 0,0 1 1,1 0-1,-1 0 0,1 0 0,0 0 0,0 0 0,0 0 0,0 0 0,0 0 0,0 1 0,1-1 0,0 1 0,-1 0 0,2-1-150,4-2 121,1-1 0,0 2 0,0-1-1,0 1 1,1 1 0,-1 0 0,1 0-1,0 1 1,0 0 0,0 0 0,0 1 0,9 1-121,-4 0 78,0 0 1,0 2 0,0 0 0,0 0 0,0 2-1,-1 0 1,1 0 0,3 3-79,-10-3 34,0-1 0,0 1 0,0 1 0,-1 0 1,1 0-1,-1 0 0,-1 1 0,1 0 0,-1 0 0,0 1 0,0 0 0,-1 0 0,0 0 0,0 0 1,-1 1-1,0 0 0,0 0 0,-1 0 0,0 0 0,0 1 0,-1-1 0,0 1 0,-1 0 0,1 0 1,-2-1-1,1 1 0,-1 0 0,-1 0 0,0 0 0,0-1 0,0 1 0,-1 0 0,-3 6-34,-2 7 33,-1-1 1,-1 0-1,-1-1 0,-1 0 0,-1 0 0,-12 15-33,-21 22 16,-27 25-16,3-5-7,62-69-8,1 0-1,0 0 1,0 1-1,1 0 0,0 0 1,0 0-1,0 3 16,5-11 6,-1 1 0,0 0 0,1 0 0,-1 0 0,1 0 0,0 0 0,0 0 0,-1 0 0,1 0 0,1 0 0,-1 0 0,0 0-1,0 0 1,1 0 0,-1 0 0,1 0 0,0 0 0,-1 0 0,1 0 0,0 0 0,0-1 0,0 1 0,1 0 0,-1-1 0,0 1 0,0-1 0,1 1 0,-1-1 0,1 0 0,0 1-1,-1-1 1,1 0 0,0 0 0,-1 0 0,1 0 0,0-1 0,0 1 0,0 0 0,1-1-6,16 6 101,1 0 0,0-2 0,0 0-1,0-2 1,19 1-101,31-2 307,4-3-307,19-3 4,7 0-2072,-34 4-2556,-35 1 219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02T19:41:44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1447 6656,'13'-48'8570,"13"-35"-8570,-22 67 706,-4 10-96,-4 11 127,-7 17-352,1 1 0,1 1 0,-3 16-385,-8 20 296,-8 14-85,4 2-1,3 0 1,4 1 0,-8 78-211,18-79-45,3 0 0,5 53 45,2-87-19,2-1 1,1 0 0,3 0 0,1-1-1,11 28 19,-1-19-278,-18-45 75,1 0 1,-1-1-1,1 1 1,0 0-1,0-1 1,0 1-1,0-1 1,0 0-1,1 0 0,0 0 203,-3-3-149,-1 1-1,1-1 1,-1 1-1,1-1 1,0 1 0,-1-1-1,1 0 1,0 1-1,0-1 1,-1 0-1,1 0 1,0 1-1,0-1 1,-1 0-1,1 0 1,0 0-1,0 0 1,0 0-1,-1 0 1,1 0-1,0 0 1,0-1-1,-1 1 1,1 0-1,0 0 1,0-1-1,-1 1 1,1 0-1,0-1 1,-1 1-1,1 0 1,0-1 149,12-10-3856</inkml:trace>
  <inkml:trace contextRef="#ctx0" brushRef="#br0" timeOffset="512.394">421 1724 6912,'4'-70'5824,"-4"69"-5790,1 1 0,-1-1 0,0 1 0,0-1 0,0 1 1,0 0-1,-1-1 0,1 1 0,0-1 0,0 1 1,0-1-1,0 1 0,0 0 0,0-1 0,-1 1 0,1-1 1,0 1-1,0 0 0,-1-1 0,1 1 0,0 0 0,0-1 1,-1 1-1,1 0 0,0-1 0,-1 1 0,1 0 1,-1 0-1,1 0 0,0-1 0,-1 1 0,1 0 0,-1 0 1,1 0-1,0 0 0,-1 0 0,1 0 0,-1-1 0,1 1 1,-1 0-1,1 0 0,0 1 0,-1-1 0,1 0 1,-1 0-1,1 0 0,-1 0 0,1 0 0,0 0 0,-1 0 1,1 1-1,-1-1 0,1 0 0,0 0 0,-1 1-34,-25 15 336,23-14-231,-9 6-6,1 1 0,0 0 1,1 0-1,0 1 0,1 1 1,0-1-1,0 2 1,1-1-1,1 1 0,0 0 1,-4 10-100,0 4 35,2 0 0,1 1 0,1-1 1,0 8-36,3-16-6,2 0 0,1 1 1,0-1-1,1 0 0,1 1 1,3 15 5,-2-25-4,0 0 1,1 0 0,0-1 0,1 1-1,-1-1 1,2 0 0,-1 0 0,1 0 0,0 0-1,1-1 1,-1 0 0,2 0 0,2 3 3,1-1 14,0-1-1,0-1 1,0 1 0,1-2 0,0 1 0,0-1 0,1-1 0,0 0 0,9 2-14,-9-4 19,0 0 1,0 0 0,0-2-1,0 1 1,0-2 0,1 1-1,-1-2 1,0 1 0,0-2-1,2 0-18,-6 0 11,1 0 0,0 0 1,-1-1-1,0-1 0,0 1 1,0-1-1,0 0 1,-1-1-1,1 0 0,-1 0 1,0-1-1,-1 0 0,1 0 1,-1-1-13,2-2 11,-1-1 0,-1 1 0,1-1 0,-2 0 0,1-1 0,-1 1 0,-1-1 1,0 0-1,-1 0 0,0-1 0,-1 1 0,0-1 0,0 1 0,-1-1 0,-1 0 0,0 1 0,-1-1 1,0 0-1,0 1 0,-2-1 0,1 1 0,-1 0 0,-1 0 0,0 0 0,-2-3-11,-9-15-320,0 0 0,-2 1 0,-1 1 0,-2 0 0,0 2 0,-2 0 0,-4-2 320,17 16-2154,7 5-1542</inkml:trace>
  <inkml:trace contextRef="#ctx0" brushRef="#br0" timeOffset="845.563">782 1388 9216,'1'-34'2981,"-1"33"-2925,0 1 0,0 0-1,0-1 1,0 1 0,0 0 0,0-1-1,0 1 1,0 0 0,1-1 0,-1 1 0,0 0-1,0-1 1,0 1 0,0 0 0,1-1 0,-1 1-1,0 0 1,0-1 0,0 1 0,1 0-1,-1 0 1,0-1 0,1 1 0,-1 0 0,0 0-1,0 0 1,1-1 0,-1 1 0,0 0 0,1 0-1,-1 0 1,0 0 0,1 0 0,-1 0-1,1 0 1,-1-1 0,0 1 0,1 0 0,-1 0-1,0 1 1,1-1 0,-1 0 0,0 0 0,1 0-1,-1 0 1,0 0 0,1 0 0,-1 0-1,0 0 1,1 1 0,-1-1 0,0 0 0,1 0-1,-1 0 1,0 1 0,0-1 0,1 0 0,-1 1-1,0-1 1,0 0 0,1 0 0,-1 1 0,0-1-56,5 6 295,1 0 0,-1 0 0,-1 1 0,1-1 1,-1 1-1,-1 0 0,1 0 0,1 6-295,4 7 353,10 17 151,2 4-100,-1 0 0,9 32-404,0 27 501,16 100-501,-37-157 64,-3 0 0,-1 1 0,-2 27-64,-2-52-264,-1 0 0,-1-1-1,-1 1 1,-1 0 0,0-1 0,-1 0-1,-1 0 1,-1 0 0,-5 10 264,5-17-1456,1-1 0,-2 0 0,-6 8 1456,1-1-4053</inkml:trace>
  <inkml:trace contextRef="#ctx0" brushRef="#br0" timeOffset="3267.818">1362 1705 6784,'-5'-9'2116,"8"6"511,16 7-107,-18-4-2669,23 6 910,0-2 1,0-1-1,13 0-761,1 1 431,54 2 78,35-5-509,-125-1-19,29 4-2146,-26-1-363,-4 7-1274</inkml:trace>
  <inkml:trace contextRef="#ctx0" brushRef="#br0" timeOffset="3596.295">1389 2030 8064,'-9'12'2976,"13"-12"-2304,10 0 576,-1-4 96,13-4-416,14 1-64,10 2-449,-1 5-159,-10 0-160,-3 5-96,-9 2 96,-9 1-1471,-4-1-673,-5 5-2208</inkml:trace>
  <inkml:trace contextRef="#ctx0" brushRef="#br0" timeOffset="4684.024">2409 1400 6400,'2'-16'1680,"1"0"0,4-13-1680,-5 24 466,0-1 1,0 0-1,0 1 0,1-1 1,0 1-1,0 0 0,0 0 1,1 0-1,0-1-466,-3 6 66,-1-1 0,1 1 0,-1-1 0,1 1 0,-1-1 0,1 1-1,-1-1 1,1 1 0,-1-1 0,1 1 0,0 0 0,-1-1 0,1 1 0,0 0 0,-1 0 0,1-1 0,0 1 0,-1 0 0,1 0 0,0 0 0,0 0 0,-1 0-1,1 0-65,0 0 40,-1 0 0,1 1 0,0-1-1,-1 0 1,1 1 0,-1-1 0,1 1-1,-1-1 1,1 1 0,-1-1-1,1 1 1,-1-1 0,0 1 0,1-1-1,-1 1 1,0 0 0,1-1-1,-1 1 1,0 0-40,2 4 109,-1 0-1,1 0 1,-1 0-1,-1 0 1,1 0-1,-1 1-108,0 64 795,-3 0 0,-10 49-795,3-28 58,-14 290-343,21-217-2928,3-162 3006,0 1-217,0-1 0,0 1 0,0-1 0,0 1 1,0-1-1,1 1 0,-1-1 0,1 1 0,0-1 1,0 0-1,-1 1 424,5 1-3376</inkml:trace>
  <inkml:trace contextRef="#ctx0" brushRef="#br0" timeOffset="5397.151">2802 1412 4736,'0'0'104,"0"-1"0,0 1 0,0-1 0,0 1 0,0-1 1,0 1-1,0-1 0,0 1 0,0-1 0,0 1 0,0-1 0,0 1 1,-1 0-1,1-1 0,0 1 0,0-1 0,-1 1 0,1 0 0,0-1 0,0 1 1,-1-1-1,1 1 0,0 0 0,-1-1 0,1 1 0,-1 0 0,1 0-104,-14-1 2133,6 1-1445,8 0-628,-1 0 0,1 0 0,0-1 0,0 1 0,-1 0 0,1 0 0,0 0 0,-1-1 0,1 1 0,0 0 0,0 0 0,0-1 0,-1 1 1,1 0-1,0-1 0,0 1 0,0 0 0,0 0 0,-1-1 0,1 1 0,0 0 0,0-1 0,0 1 0,0 0 0,0-1 0,0 1 0,0 0 0,0-1 0,0 1 1,0 0-1,0-1-60,-1-5 1538,1 6-1514,0 0 0,0 0 0,0 0-1,0 0 1,0 0 0,0 0 0,0 0 0,0 0-1,0-1 1,-1 1 0,1 0 0,0 0 0,0 0-1,0 0 1,0 0 0,0 0 0,0 0 0,0 0-1,0 0 1,-1 0 0,1 0 0,0 0 0,0 0-1,0 0 1,0 0 0,0 0 0,0 0 0,0 0-1,0 0 1,-1 0 0,1 0 0,0 0 0,0 0-1,0 0 1,0 0 0,0 0 0,0 1 0,0-1 0,0 0-1,0 0 1,0 0 0,-1 0 0,1 0 0,0 0-24,-4 4 135,0 0 0,0 0 1,1 0-1,-1 0 0,1 1 1,0-1-1,0 1 0,0 2-135,-5 6 150,-85 145 553,91-155-686,1 0 0,-1-1 0,1 1 0,-1 0 0,1 0 0,0 0 0,0 0 0,0 0 0,1 0 0,-1 0 0,1 0 0,0 0 0,-1 0 0,1 2-17,1-4 10,-1 1 1,1 0-1,-1 0 0,1 0 1,-1-1-1,1 1 0,0 0 1,0-1-1,0 1 0,0 0 1,0-1-1,0 1 0,0-1 0,1 0 1,-1 1-1,0-1 0,1 0 1,-1 0-1,1 0 0,0 0 1,-1 0-1,1 0 0,0 0 1,0-1-11,26 11 10,1-1 1,0-2 0,0-1-1,10 0-10,23 6 48,-40-8-84,0 1 0,0 1 0,0 0 0,10 7 36,-24-10 8,0 0 1,-1 1-1,0 0 0,0 0 0,-1 1 1,1 0-1,-1 0 0,0 0 0,-1 1 0,1-1 1,-1 1-1,-1 1 0,4 5-8,-4-4 40,0 0 0,0 1 0,0-1-1,-1 1 1,-1 0 0,0 0 0,0 0 0,0 9-40,-2-15 59,0 1 1,0-1-1,0 1 1,-1-1-1,0 1 1,0-1-1,0 1 1,0-1-1,0 1 1,-1-1-1,0 0 1,0 0-1,0 0 1,-1 0-1,1 0 1,-1-1-1,0 1 1,0-1-1,0 0 1,0 1-1,-1-1-59,-8 5 48,0 0 1,0 0-1,-1-1 0,0-1 1,-9 3-49,-15 5-29,-19 3 29,13-6-1149,-1-2 0,-24 2 1149,66-11-369,0 0 0,0 0 0,-1 0 0,1 0 0,0 0 0,0 0 0,0-1 0,0 1 0,0-1 0,0 1 0,-1-1 369,1 0-3786</inkml:trace>
  <inkml:trace contextRef="#ctx0" brushRef="#br0" timeOffset="5744.427">2789 1372 8448,'-3'0'393,"1"1"-1,0 0 1,0-1 0,0 1 0,0 0-1,0 1 1,0-1 0,0 0 0,0 1 0,0-1-393,2 0 55,-1-1 1,1 0 0,0 0-1,0 1 1,0-1 0,-1 0-1,1 0 1,0 1 0,0-1-1,0 0 1,0 1 0,0-1-1,-1 0 1,1 1 0,0-1-1,0 0 1,0 1 0,0-1-1,0 0 1,0 1 0,0-1 0,0 0-1,0 1 1,0-1 0,0 0-1,0 1 1,1-1-56,-1 1 95,1-1 0,-1 1 1,1-1-1,-1 1 0,1 0 0,0-1 0,-1 1 1,1-1-1,0 1 0,-1-1 0,1 0 0,0 1 1,0-1-1,0 0 0,-1 1 0,2-1-95,18 5 502,-1-1-1,2-1 1,-1-1-1,0 0 0,4-2-501,33 4 218,-28-1-602,-1 2 0,1 2 0,-1 0 0,-1 2 1,7 3 383,-1 1-5387,1-2 1,6 0 5386,0-2-3387</inkml:trace>
  <inkml:trace contextRef="#ctx0" brushRef="#br0" timeOffset="6249.146">3626 1547 7424,'-4'-3'318,"1"0"0,-1 0 0,0 0 0,0 0 0,0 1 0,0-1 1,-1 1-1,1 0 0,-1 0 0,1 1 0,-1 0 0,0-1 0,1 1 0,-1 1 0,0-1 1,0 1-1,-1 0-318,-3 1 99,1 1 1,0 0-1,0 1 1,0-1 0,0 2-1,0-1 1,1 1-1,0 0 1,0 1 0,0-1-1,-3 4-99,-5 5 86,0 0 0,1 1 0,0 1 1,-2 3-87,2 2 53,1 0 0,0 1 1,2 0-1,0 0 0,1 1 1,1 1-1,2 0 0,0 0 1,1 0-1,1 1 0,2 0 1,0 0-1,1 0 0,2 3-53,0-12-4,1 0 0,0 0 0,1-1 0,1 1-1,1-1 1,0 1 0,0-1 0,2 0 0,0 0 4,-2-5-1,0-1 1,1 0 0,0 0-1,1 0 1,0-1 0,0 1-1,0-1 1,1-1-1,0 1 1,0-1 0,1-1-1,0 1 1,0-1 0,5 2 0,-7-4 44,1-1 0,0 0 1,-1 0-1,1 0 0,0-1 1,0 0-1,0 0 0,0-1 1,0 0-1,0 0 1,0-1-1,0 0 0,-1 0 1,1 0-1,0-1 0,0 0 1,-1 0-1,1-1 1,-1 0-1,2-1-44,1-1 108,0 0 0,-1-1 0,1 0 0,-1 0 0,-1-1 0,1 0 0,-1 0 0,0-1 0,-1 1 0,0-2 0,0 1 0,0-1 0,-1 0 0,0 0-108,2-9 86,0-1-1,-2 1 0,0-1 1,0 0-1,-2 0 0,-1-1 1,0 1-1,-1-3-85,-2-1-11,0 0 1,-2 0-1,0 0 0,-2 0 1,0 1-1,-2 0 0,-5-14 11,6 20-20,0 2-1,-1-1 1,-1 1-1,-1-2 21,5 9-22,-1 0 1,-1 0-1,1 1 0,-1 0 1,0 0-1,0 0 0,-1 1 0,-3-3 22,8 7-18,0-1-1,-1 1 0,1 0 0,0 0 0,0 0 1,0 0-1,-1 1 0,1-1 0,0 0 0,-1 1 1,1 0-1,-1 0 0,1-1 0,0 1 0,-1 0 1,0 1 18,3-1-39,-1 0 1,0 0-1,0 1 1,1-1-1,-1 0 1,0 1-1,1-1 1,-1 0-1,0 1 1,1-1-1,-1 1 1,0-1 0,1 1-1,-1-1 1,1 1-1,-1 0 1,1-1-1,-1 1 1,1 0 38,-1 0-106,1 1 0,-1-1-1,1 0 1,0 1 0,-1-1 0,1 1 0,0-1 0,0 1 0,0-1 0,0 0 0,0 1-1,0-1 1,1 1 0,-1 0 106,2 3-656,0 1-1,0-1 0,0 0 1,1 1-1,0-1 0,0 0 1,0-1-1,2 3 657,1 1-821,20 31-2651</inkml:trace>
  <inkml:trace contextRef="#ctx0" brushRef="#br0" timeOffset="6635.453">3951 1705 7552,'-40'-30'2506,"26"21"-1439,9 6-904,0 1 194,1 0 0,-1 0 0,1 0 0,-1 0 0,0 1-1,0 0 1,-4-1-357,7 2 85,0 1-1,0-1 1,0 0 0,0 1-1,0-1 1,0 1-1,0 0 1,0 0-1,1 0 1,-1 0-1,0 0 1,0 0 0,1 0-1,-1 1 1,1-1-1,-1 0 1,1 1-85,-22 28 455,19-24-401,1-1-24,-1 1 0,1 0 0,1 0 0,-1 0-1,1 0 1,0 0 0,0 1 0,1-1 0,-1 6-30,0-4 19,-1 8-5,1-1-1,1 1 1,0 0 0,1-1 0,0 1 0,2 0-1,-1 0 1,2-1 0,0 1 0,1-1-1,1 0 1,0 0-14,0-4 19,-1-1 0,2 0 0,-1 0 0,1 0 0,1-1-1,0 0 1,0 0 0,0-1 0,1 0 0,1 0 0,-1-1 0,1 0 0,6 4-19,-1-2 83,1-1 1,-1-1 0,1 0-1,0 0 1,1-2 0,0 0 0,0 0-1,0-2 1,13 2-84,-19-4 67,0-1 0,1 0 0,-1 0 0,1-1 0,-1 0-1,0-1 1,6-1-67,-9 1 52,0-1 0,-1 1 0,1-1 0,-1 0-1,1-1 1,-1 1 0,0-1 0,-1 0 0,1-1 0,-1 0-1,2-1-51,-2 0 52,0 0 0,0 0 0,-1 0 0,0-1 0,-1 0 0,1 1 0,-1-1 0,0 0-1,-1 0 1,0-1 0,0 1 0,0 0 0,-1-1 0,0 0 0,-1 1 0,0-1 0,0 1 0,0-1-1,-1 1 1,-1-4-52,-1-5 27,0 0-1,-2 0 0,0 0 1,-1 1-1,0 0 0,-2 0 0,1 1 1,-2 0-1,-1-1-26,-18-23-131,-1 1 0,-2 1-1,-2 2 1,-1 1 0,-21-14 131,49 42-431,0 1 1,0-1-1,0 1 0,0 0 1,-1 1-1,0 0 1,1 0-1,-8-2 431,-21-3-4325</inkml:trace>
  <inkml:trace contextRef="#ctx0" brushRef="#br0" timeOffset="7500.252">2373 765 7808,'13'-22'2321,"-8"15"-1561,-1-1-1,0 1 1,-1-1 0,3-7-760,-6 15 28,0-1 1,0 1 0,1 0-1,-1-1 1,0 1-1,0-1 1,0 1 0,0 0-1,0-1 1,-1 1 0,1 0-1,0-1 1,0 1 0,0-1-1,0 1 1,0 0 0,0-1-1,-1 1 1,1 0-1,0-1 1,0 1 0,0 0-1,-1 0 1,1-1 0,0 1-1,-1 0 1,1 0 0,0-1-1,0 1 1,-1 0-1,1 0 1,0 0 0,-1-1-1,1 1 1,-1 0 0,1 0-1,0 0 1,-1 0 0,1 0-1,0 0 1,-1 0 0,1 0-1,-1 0-28,-17 0 363,2 2-296,1 1 0,-1 1 1,1 0-1,0 1 0,-4 2-67,-72 35 58,70-31-20,-3 0-37,5-2-25,0 0 0,1 1 0,0 0-1,1 2 1,0 0 0,-6 7 24,21-18-3,0 1 0,0 0 1,1 0-1,-1 0 0,1 0 0,-1 1 0,1-1 0,-1 0 0,1 1 0,0-1 1,0 1-1,1-1 0,-1 1 0,0-1 0,1 1 0,-1 0 0,1-1 0,0 1 1,0 0 2,1 1-1,-1-1 0,1 0 0,0 1 0,0-1 0,0 0 0,1 0 0,-1 0 0,1 0 0,0 0 0,0 0 0,0-1 0,0 1 0,0-1 0,0 1 0,2 0 1,7 7 0,1 0 0,1-1 1,7 4-1,-6-4-9,0 0-1,-1 2 1,7 6 9,-17-14 39,0 0 1,0 0-1,0 1 0,0 0 0,-1-1 1,1 1-1,-1 0 0,0 0 0,0 1 1,-1-1-1,1 0 0,-1 0 0,0 1 1,1 4-40,-2-7 70,0 0 1,0 1 0,0-1 0,0 0 0,-1 1 0,1-1 0,-1 0 0,1 0 0,-1 1 0,0-1-1,1 0 1,-1 0 0,0 0 0,-1 0 0,1 0 0,-1 1-71,-1 1 82,0-1 1,0 0-1,-1 0 0,1 0 1,-1 0-1,0 0 0,1-1 1,-3 2-83,-5 1 35,-1 0 0,1 0 0,-1-1-1,0 0 1,-11 1-35,2-2-63,0-1 0,0-2 0,0 0 0,-17-2 63,-21 0-2270,58 1 2161,1 1 0,-1 0 0,1 0 1,-1 0-1,1 0 0,-1 0 0,1 0 0,-1 0 1,1 0-1,0 0 0,-1 0 0,1 0 0,-1 0 0,1 1 1,-1-1-1,1 0 0,0 0 0,-1 0 0,1 1 1,-1-1-1,1 0 0,0 0 0,-1 1 0,1-1 0,0 0 1,-1 1-1,1-1 0,0 0 0,-1 1 0,1-1 109,0 1-361,1 0 0,-1 0 0,0-1 0,0 1 0,1 0 0,-1 0 0,0-1 0,1 1 0,-1 0 0,1-1 0,-1 1 0,1 0 0,-1-1 0,1 1 0,-1-1 0,1 1-1,0 0 362,12 10-3306</inkml:trace>
  <inkml:trace contextRef="#ctx0" brushRef="#br0" timeOffset="7828.24">2101 456 7808,'0'-15'2880,"-4"18"-2240,-1 14 192,1-10-32,-1 10-160,-4 10 96,-4 13-224,-1 16-32,2 14-288,-6 10-64,0 2 0,0 2-160,0 3 32,5 8-64,-5-3-64,4-8-832,1-14-384,4-10-1536</inkml:trace>
  <inkml:trace contextRef="#ctx0" brushRef="#br0" timeOffset="8179.01">2343 420 9088,'-9'0'3424,"9"12"-2656,-9 12 192,4-7-96,-4 10-416,-9 16-32,-4 29-160,-5 11-96,-5 4-65,2 0-95,-1 1 32,-1 2-383,5 7-97,5-10-1344,4-8-480,13-8-1536</inkml:trace>
  <inkml:trace contextRef="#ctx0" brushRef="#br0" timeOffset="10800.792">1701 140 6016,'3'-19'730,"-2"13"-538,0 1 0,0 0 0,0 0 0,1 0 0,0 0 0,0 0 0,0 0 0,0 0 0,1 1 0,0-1 0,2-2-192,-4 5 35,28-32 1477,-27 32-1378,1-1-1,-1 1 0,1 0 1,0 0-1,0 0 0,0 1 0,0-1 1,0 0-1,0 1 0,1 0 1,-1 0-1,1 0-133,-3 1 28,0 0 0,0 0 0,0 0 0,0 0 0,0 0 0,-1 0 1,1 1-1,0-1 0,0 0 0,0 1 0,0-1 0,0 0 0,0 1 0,0-1 0,0 1 0,-1 0 0,1-1 1,0 1-1,0 0 0,-1-1 0,1 1 0,0 0 0,-1 0 0,1 0 0,-1-1 0,1 1 0,-1 0 0,1 0 0,-1 0 1,0 0-1,1 0 0,-1 0 0,0 0 0,0 0-28,2 8 163,0-1 0,0 0-1,0 9-162,-2-15 34,5 98 1547,-5 46-1581,-1-54 275,28 770 535,0 2-510,-31-657-21,-9-1 1,-10 13-280,-21 105 822,42-312-786,-3 18 99,0 31-135,5-53 11,0 0-1,0-1 1,1 1-1,0 0 1,1-1 0,-1 1-1,1-1 1,1 1 0,-1-1-1,2 1-10,-3-6 6,0 0 0,0-1 0,0 1 0,0-1-1,0 0 1,1 1 0,-1-1 0,0 0 0,1 0 0,-1 1 0,1-1-1,-1 0 1,1-1 0,0 1 0,-1 0 0,1 0 0,0-1 0,-1 1-1,1-1 1,0 1 0,0-1 0,0 0 0,-1 0 0,1 0 0,0 0-1,0 0 1,1 0-6,6-1 17,0-1-1,0 0 0,0 0 0,0-1 1,2-1-17,10-3-37,35-6 42,0 3 1,37-2-6,5 0 53,-71 8-28,437-56 350,-123 42-114,264 22-261,-456 4-40,-1 6 0,121 30 40,-240-38 21,-1 1 123,-1-2 0,11 0-144,-38-5 7,1 0-1,0 0 0,0 0 1,0 0-1,-1 0 0,1 0 0,0 0 1,0 0-1,0-1 0,0 1 1,-1 0-1,1 0 0,0-1 0,0 1 1,-1 0-1,1-1 0,0 1-6,-1-1 3,1 1-1,-1 0 0,0-1 0,0 1 0,1 0 1,-1-1-1,0 1 0,0-1 0,0 1 1,0 0-1,1-1 0,-1 1 0,0-1 1,0 1-1,0-1 0,0 1 0,0-1 1,0 1-1,0 0 0,0-1 0,0 1 0,-1-1 1,1 1-3,-1-4 8,-1 0 0,1 0 0,-1 0-1,0 0 1,-1 0 0,1 0-8,-4-6 45,1 1-23,2 0-1,-1 0 0,1 0 1,0 0-1,1 0 1,0-1-1,0-8-21,1 2-19,2 0 0,-1 1 1,2-1-1,2-9 19,15-131 42,-3-47-42,-7-121-49,-9 303 45,-2-424-122,-1 241 65,2 97 30,-6-406 57,7 504-24,-9-233 40,2 155-33,-13-57-9,17 128-32,-1-1-1,0 0 1,-1 1-1,-1 0 1,0 0-1,-1 1 1,-3-4 32,6 12-5,0 1 0,-1-1 0,0 1 0,0 0-1,-1 0 1,1 1 0,-1 0 0,0 0 0,-1 0 0,1 1 0,-1-1 0,0 2-1,0-1 1,0 1 0,0 0 0,-8-2 5,-5 1 29,-1 0-1,1 1 0,-1 1 1,0 0-1,-12 2-28,-112 11 61,51-2-19,-242-2-83,-11-18 80,303 10-26,-1146-62-896,927 48-890,109 6-2605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02T19:42:05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150 218 5120,'-2'2'-41,"-1"1"2408,2-4 1205,-1-2-1748,0 3 214,3 6-1175,4 7 113,-4-12-883,0 0 0,1-1-1,-1 1 1,0 0-1,1 0 1,-1 0-1,0-1 1,1 1-1,-1-1 1,1 1-1,-1-1 1,1 0-1,-1 1 1,1-1 0,-1 0-1,1 0 1,-1 0-1,1 0-92,30-5 834,-13 1-571,86-10 270,0 5 1,7 4-534,32 1 485,-110 2-225,1-1-1,0-2 1,4-3-260,15-1 213,-36 6-152,61-10 220,0 4 1,43 2-282,-55 8-88,13 0 215,0-4-1,47-8-126,28-8 251,26 6-251,-73 3 128,69-17-128,-89 11-13,0 5-1,81-1 14,147-3 24,-138 4-64,-107 11-2,58 7 42,24 0 58,-61-6-56,-1 3 0,0 4 0,19 8-2,-31-5 43,66 1-43,-39-4-38,9-2 221,58-6-183,-60-1 4,-41 1 1169,-71 0-1168,-1 0-1,1 0 1,-1 0-1,1 0 1,-1 0 0,1 1-1,-1-1 1,0 0 0,1 0-1,-1 1 1,1-1 0,-1 0-1,1 0 1,-1 1-1,0-1 1,1 0 0,-1 1-1,0-1 1,1 1 0,-1-1-1,0 0 1,0 1 0,1-1-1,-1 1 1,0-1-1,0 1 1,0-1 0,1 1-1,-1-1 1,0 1 0,0-1-1,0 1-4,1 18 12,-1-17-7,0 82 252,0 83-71,14 88-186,15 98 218,-26-238-162,-5 0 1,-6 10-57,-21 146 341,-44 166-341,15-113-85,47-258 72,-14 102 271,23-151-316,-2 0 1,-2 7 57,2-12 25,1 1-1,0 0 1,1 0 0,0 13-25,2-26 9,-1 1 1,1-1-1,-1 1 1,1-1-1,-1 0 1,1 1-1,-1-1 0,1 0 1,-1 0-1,0 1 1,1-1-1,-1 0 1,1 0-1,-1 0 0,0 1 1,1-1-1,-1 0 1,1 0-1,-1 0 1,0 0-1,1 0 1,-1 0-1,0-1-9,-23 1 131,17 0-111,-15-1-32,0-1 0,0-1 0,-6-3 12,1 1 34,0 1 0,-1 2-34,-78 0-81,-23 6 81,-33 1 97,-200 6-108,163-2 11,-37 4 56,-139 2 64,103-7-413,-40 16 293,130-1 91,-53 20-91,-41 1 24,-65-7-24,198-22 2,-126 23-2,-13 14 0,259-47-1,-69 11 4,76-14-8,0-1 1,0 0 0,0-1-1,-9-2 5,22 2-6,0 0 0,0-1 0,0 0-1,0 1 1,0-1 0,0 0 0,0-1 0,0 1 0,1 0-1,-1-1 1,1 0 0,-1 1 0,1-1 0,-1 0-1,1 0 1,-1-2 6,1 2-4,1 0-1,0 0 1,0 0-1,0 0 1,0 0-1,0 0 1,0 0-1,0-1 1,1 1 0,-1 0-1,1 0 1,0-1-1,0 1 1,0 0-1,0-1 1,0 1-1,0 0 1,0-1-1,1 1 1,-1 0-1,1 0 1,0-1 4,10-27-116,13-26 116,4-9-55,-12 24 69,-5 15 17,-2 0 0,0 0 0,-1-3-31,12-87 194,1-60-194,-14 103-13,37-379-19,-21-2-46,-26 279 119,-16-104-41,-3-25-129,21 233 81,3 0 1,4 0-1,5-18 48,-7 69-37,1-15-97,-5 33 49,0 2 42,0 0-10,0 0-80,0 0-27,0 0-107,0 0-96,0 0-197,0 0-138,4 13-4246,-1 0 1691,12 9-1483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2-14T22:52:41.133"/>
    </inkml:context>
    <inkml:brush xml:id="br0">
      <inkml:brushProperty name="width" value="0.05" units="cm"/>
      <inkml:brushProperty name="height" value="0.05" units="cm"/>
      <inkml:brushProperty name="color" value="#E71224"/>
    </inkml:brush>
    <inkml:context xml:id="ctx1">
      <inkml:inkSource xml:id="inkSrc2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1" timeString="2018-12-14T22:53:19.943"/>
    </inkml:context>
    <inkml:brush xml:id="br1">
      <inkml:brushProperty name="width" value="0.05" units="cm"/>
      <inkml:brushProperty name="height" value="0.05" units="cm"/>
      <inkml:brushProperty name="color" value="#E71224"/>
      <inkml:brushProperty name="ignorePressure" value="1"/>
    </inkml:brush>
    <inkml:brush xml:id="br2">
      <inkml:brushProperty name="width" value="0.05" units="cm"/>
      <inkml:brushProperty name="height" value="0.05" units="cm"/>
      <inkml:brushProperty name="color" value="#5B2D90"/>
    </inkml:brush>
    <inkml:brush xml:id="br3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8854 4791 5632,'0'0'125,"0"1"1,-1-1 0,1 1-1,0-1 1,-1 1-1,1-1 1,0 1-1,0-1 1,-1 1 0,1 0-1,0-1 1,0 1-1,0-1 1,0 1-1,0 0 1,0-1 0,0 1-1,0 0 1,0-1-1,0 1 1,0-1-1,0 1 1,0 0 0,1-1-1,-1 1 1,0-1-1,0 1 1,1-1-1,-1 1 1,0 0 0,1-1-1,-1 1 1,1-1-1,-1 0 1,0 1-1,1-1 1,0 1-126,0-1 38,-1 0-1,1 0 1,0 1 0,0-1 0,0 0-1,0 0 1,0 0 0,0-1-1,0 1 1,0 0 0,0 0-1,-1 0 1,1-1 0,0 1 0,0 0-1,0-1 1,0 1 0,-1-1-1,1 1 1,0-1 0,0 1 0,-1-1-1,1 0 1,-1 1 0,1-1-1,0 0-37,1-2 104,0 1 1,0-1-1,-1 1 0,1-1 0,-1 0 0,1 1 0,-1-1 0,0 0 0,0 0 0,0 0 1,-1 0-1,1 0 0,-1 0 0,1 0 0,-1-1-104,0 3 69,0-1 0,0 1 0,0-1 0,-1 0 0,1 1 0,0-1 0,-1 1 0,1-1 0,-1 1 0,1 0 0,-1-1 0,0 1 0,1-1 0,-1 1 0,0 0 0,0 0 0,0-1 0,0 1 0,0 0 0,0 0 0,0 0 0,-1 0 0,1 0 0,0 0 0,-1 1 0,1-1 0,0 0 0,-1 1 0,1-1 0,-2 0-69,1 1 38,0 0 0,0 0-1,0 0 1,0 0-1,0 0 1,0 0 0,0 1-1,0-1 1,0 1 0,0-1-1,0 1 1,0 0 0,0 0-1,0 0 1,1 0 0,-1 0-1,0 0 1,1 0-1,-1 0 1,-1 2-38,-4 4 25,0 0 0,0 0 0,-3 5-25,9-11 10,-6 8 30,0-1 0,0 1 0,1 1 1,0-1-1,1 1 0,0 0 1,0 0-1,1 0 0,-2 11-40,5-19 2,1-1-1,0 1 1,0-1-1,-1 1 1,1-1 0,0 1-1,0-1 1,1 1-1,-1-1 1,0 1-1,0-1 1,1 1-1,-1-1 1,1 1 0,-1-1-1,1 0 1,0 1-1,-1-1 1,1 0-1,0 1 1,0-1-1,0 0 1,0 0 0,0 0-1,0 0 1,0 0-1,1 0 1,-1 0-1,0 0 1,0 0-1,1 0 1,-1-1 0,1 1-1,-1-1 1,0 1-1,1-1 1,-1 1-1,1-1 1,0 0-2,4 1 16,0 0-1,-1-1 1,1 0 0,0 0 0,0-1 0,-1 1-1,1-1 1,0 0 0,-1-1 0,2 0-16,-1 0 13,0-1 0,0 0-1,-1 0 1,1-1 0,-1 1 0,1-1 0,-1-1 0,0 1-1,-1-1 1,1 0 0,-1 0 0,0 0 0,1-2-13,4-7 9,-1 1 0,0-2 0,-1 1 0,5-15-9,-10 24 13,0-1 1,0 0 0,-1 0 0,0 1-1,0-1 1,0 0 0,-1 0 0,0 0 0,0 0-1,0 0 1,-1 0-14,1 4 17,-1 0 0,1 0 1,-1 0-1,0 0 0,1 0 0,-1 0 0,0 1 1,0-1-1,0 0 0,-1 1 0,1-1 0,0 0 1,-1 1-1,1 0 0,-1-1 0,1 1 0,-1 0 0,1 0 1,-1 0-1,0 0 0,0 0 0,0 0 0,0 0 1,1 0-1,-1 1 0,0-1 0,0 1 0,0 0 1,0-1-1,0 1 0,0 0 0,0 0 0,0 0 0,-1 1-17,-4-1 3,0 1-1,0 0 0,0 0 0,0 1 0,0 0 1,0 0-1,0 1 0,1 0 0,-1 0 0,1 1 0,0-1 1,0 1-1,0 1 0,0-1 0,1 1 0,-4 3-2,3-1 0,0 0 0,0 0 0,0 0-1,1 1 1,0-1 0,1 1 0,0 0 0,0 1-1,0-1 1,1 1 0,1-1 0,-1 1-1,1 1 1,2-6 3,-1-1 0,1 1 0,0-1-1,0 1 1,0 0 0,0-1-1,1 1 1,-1-1 0,1 1-1,0-1 1,0 1 0,1-1-1,-1 1 1,1-1 0,-1 0-1,1 0 1,0 0 0,0 0-1,0 0 1,1 0 0,-1-1-1,1 1 1,0-1 0,-1 1-1,1-1 1,0 0 0,0 0-1,0 0 1,1-1 0,-1 1-1,1-1-1,1 1 4,0 0 0,1 0 1,-1-1-1,1 1 1,-1-1-1,1-1 1,0 1-1,0-1 1,-1 0-1,1-1 1,0 1-1,-1-1 0,1 0 1,0 0-1,-1-1 1,0 0-1,1 0 1,-1 0-1,5-3-5,-1-2 22,1-1 0,-1 0-1,0 0 1,-1-1 0,0 0 0,0-1-1,-1 0 1,5-9-22,-11 17 2,5-7 17,0 1 0,-1-2 0,-1 1 0,1 0 0,-2-1 0,1 0 0,0-6-19,-3 13 8,0 0 0,-1 0 1,1 0-1,-1 0 0,0 0 0,0 1 0,0-1 1,0 0-1,0 0 0,-1 0 0,0 0 0,1 0 1,-1 0-1,0 0 0,0 1 0,0-1 1,-1 0-1,1 1 0,-1-1 0,1 1 0,-1 0 1,0-1-1,0 1 0,0 0 0,0 0 0,0 0 1,-1 0-1,0 0-8,-3-1 13,1 0 0,-1 1 0,0 0 1,1 0-1,-1 0 0,0 1 0,0 0 1,0 0-1,0 0 0,0 1 0,0 0 0,0 0 1,0 1-1,0-1 0,-2 2-13,-3 0 36,-1 0-1,1 1 1,-1 1 0,1 0-1,0 1 1,0 0 0,-2 2-36,0 1 32,0 0 0,1 1 0,0 1 0,1 0 0,-9 10-32,15-15 6,0 1 0,0 0 0,1 0 0,0 0 0,0 0 1,1 0-1,-1 1 0,1 0 0,1 0 0,-1 0 0,1 0 1,1 0-1,-1 1-6,2-5 7,0 1 0,0-1 0,0 1 0,1-1 1,-1 1-1,1-1 0,0 0 0,0 1 0,0-1 0,0 0 0,0 0 1,1 0-1,0 1 0,0-2 0,0 1 0,0 0 0,0 0 0,0-1 1,1 1-1,-1-1 0,1 0 0,-1 1 0,1-1 0,0-1 1,0 1-1,0 0 0,3 1-7,4 1 18,0 0 1,1 0-1,-1 0 1,1-2-1,0 1 1,0-1 0,0-1-1,3 0-18,-6 0 6,0-1 0,1 0-1,-1-1 1,1 0 0,-1 0 0,0-1 0,0 0-1,1-1 1,-2 0 0,1 0 0,0 0 0,0-1-1,-1 0 1,5-4-6,-1 0 26,-1-1 0,0 0 0,0-1 0,-1 0 0,0 0-1,-1-1 1,0 0 0,5-10-26,-10 16 9,0-1 0,0 1 0,-1-1 0,1 0 0,-1 1-1,-1-1 1,1-1 0,-1 1 0,0 0 0,0 0 0,0 0 0,-1 0 0,0-1 0,-1 1-1,1 0 1,-1 0 0,0 0 0,-1 0 0,0 0 0,1 0 0,-2 0 0,1 0 0,-1 0-1,0 1 1,0 0 0,0-1 0,-1 1 0,0 0 0,0 1 0,0-1 0,-1 1 0,1 0-1,-2-1-8,0 1-11,0 1-1,1 0 1,-1 0-1,-1 1 1,1 0-1,0 0 0,-1 0 1,1 1-1,0 0 1,-1 0-1,0 0 1,1 1-1,-1 0 1,1 1-1,-1-1 0,1 1 1,-1 1-1,-5 1 12,0 0-18,1 0 0,-1 1-1,1 1 1,0 0 0,0 0-1,0 1 1,1 0-1,0 1 1,-8 7 18,8-5-3,1 0-1,0 1 1,1 0 0,0 1 0,0 0-1,1 0 1,-2 6 3,6-11 11,0 0 1,0 0-1,1 0 1,0 0-1,0 1 1,0-1-1,1 1 1,0-1-1,0 1 1,1-1-1,0 1 1,0 0-1,0-1 1,1 1-1,1 3-11,0-5 19,0 0 0,0 0 0,1-1 0,-1 1 0,1-1 0,0 0 0,1 0 0,-1 0 0,1 0 0,0 0 0,-1-1 0,1 0 0,1 0 0,-1 0 0,1 0 0,-1 0 0,1-1 0,0 0 0,4 2-19,1-1 17,-1 0-1,1 0 0,0 0 0,0-2 0,0 1 1,0-1-1,0 0 0,0-1 0,9-1-16,-12 0 10,-1-1-1,1 0 1,0 0-1,-1 0 1,0-1-1,1 1 1,-1-2-1,0 1 1,-1-1 0,1 0-1,-1 0 1,1 0-1,-1-1 1,0 0-1,0 0-9,5-7 24,1-1-1,-2-1 1,0 1 0,0-1-1,4-11-23,-10 18 16,0-1-1,0 0 1,-1 0-1,0-1 1,0 1-1,-1 0 1,0-1-1,0 1 1,-1 0 0,0-1-1,-1 1 1,0-1-1,0 1 1,0 0-1,-1 0 1,-1-1-1,0-2-15,1 7-1,0-1-1,0 1 1,0 0 0,-1-1-1,1 1 1,-1 0 0,0 0 0,0 0-1,0 1 1,-1-1 0,1 1-1,-1 0 1,0 0 0,0 0-1,0 0 1,0 1 0,0-1-1,-1 1 1,1 0 0,-1 1-1,0-1 1,1 1 0,-1 0-1,0 0 1,0 0 0,0 1-1,1 0 1,-1-1 0,0 2-1,-1-1 2,-6 2-15,0-1 0,1 2 0,-1 0-1,1 0 1,-1 1 0,1 0-1,1 1 1,-1 1 0,1-1 0,-1 2-1,2-1 1,-1 1 0,-6 7 15,9-8-13,0 1 0,1 0 0,0 0 1,0 1-1,0 0 0,1 0 0,0 0 0,1 0 1,0 1-1,0 0 0,1 0 0,0 0 1,0 0-1,1 0 0,1 0 0,-1 1 0,1 3 13,1-8-7,0 0-1,1 0 0,-1 0 1,1 0-1,0 0 1,0 0-1,1 0 0,-1 0 1,1-1-1,0 1 0,0-1 1,1 1-1,-1-1 1,1 0-1,1 1 8,0 0 4,1 1-1,0-1 1,0 0 0,1-1-1,0 1 1,0-1 0,0 0-1,0-1 1,0 1 0,3 0-4,0 0 16,0-1 0,0 0 0,0 0 1,0-1-1,1 0 0,-1-1 0,1 0 0,-1 0 0,1-1 1,-1-1-1,1 1 0,-1-1 0,1-1 0,-1 0 1,0 0-1,4-2-16,-5 0 5,-1 0 1,1 0-1,-1-1 0,0 0 1,0 0-1,-1-1 1,1 0-1,-1 0 0,-1 0 1,1-1-1,-1 0 1,0 0-6,1-3 19,0 1 1,0-1-1,-1 0 0,-1 0 1,0-1-1,0 1 1,-1-1-1,0 0 1,-1 0-20,-1 5 13,0-1 0,-1 1-1,0-1 1,-1 1 0,1-1 0,-1 1 0,0-1 0,-1 1 0,0 0 0,0-1 0,0 1 0,0 0-1,-1 0 1,0 1 0,-1-1 0,1 1 0,-3-3-13,3 4-3,-1 0 0,1 0 0,-1 0 0,0 0 0,-1 0 0,1 1 0,-1 0 0,1 0 0,-1 0 0,0 0 0,0 1 0,0 0 0,-1 0 1,1 0-1,0 1 0,-1 0 0,1 0 0,-1 0 0,1 0 0,-2 1 3,-5 1-9,-1 0 1,1 0 0,-1 1 0,1 1 0,-1 0-1,1 1 1,0 0 0,1 1 0,-1 0-1,1 1 1,0 0 0,0 1 0,1 0 0,-1 1-1,2 0 1,-1 1 0,1 0 0,1 0-1,-1 1 1,2 0 0,-1 0 0,1 1 0,1 0-1,-1 3 9,5-10 0,0 1 0,0-1 0,1 1 0,-1 0 0,1-1 0,1 1 0,-1 0 0,1 0 0,0-1 0,0 1 0,0 0 0,0 0 0,1 0 0,0 2 0,0-4 0,1 1 0,-1-1 0,1 1 0,-1-1 0,1 0 0,0 0 0,0 0 0,1 0 0,-1 0 0,0 0 0,1-1 0,0 1 0,0-1 0,0 1 0,0-1 0,0 0 0,0 0 0,3 1 0,2 1 9,0-1-1,0 1 0,0-1 0,1-1 0,-1 0 1,1 0-1,-1-1 0,1 0 0,0 0 0,-1-1 0,1 0 1,0 0-1,0-1 0,-1-1 0,1 1 0,-1-1 1,1-1-1,-1 1 0,0-2 0,0 1 0,0-1 1,0 0-1,-1 0 0,0-1 0,0 0 0,0-1 1,0 1-1,-1-2-8,3-2 27,0 0 0,-1-1-1,-1 0 1,1-1 0,-2 0 0,1 0 0,3-10-27,-8 16 10,0 0 0,-1 0 0,1 0 0,-1 0 0,0 0 0,-1 0 0,1-1 0,-1 1 0,0 0 1,0 0-1,-1-1 0,1 1 0,-1 0 0,0 0 0,-1 0 0,1-1 0,-1 1 0,0 1 0,0-1 0,-1-1-10,0 3 4,1-1-1,0 1 1,-1 0 0,0 0-1,0 0 1,0 1 0,0-1 0,0 1-1,0 0 1,-1-1 0,1 2-1,-1-1 1,1 0 0,-1 1-1,0-1 1,0 1 0,0 0-1,0 0 1,1 1 0,-1-1-1,0 1 1,0 0 0,-3 0-4,-2 0-16,-1 1 0,1 0 0,0 0 0,1 1 0,-1 1 0,0-1 0,0 1 0,1 1 0,0-1 0,-5 4 16,4-2-5,0 1 0,1 1 0,0-1 0,0 1 0,1 0-1,0 1 1,0 0 0,0 0 0,1 0 0,1 1 0,-1 0-1,1 1 6,2-5-4,1 0 0,0 0 0,0 0 0,0 0 0,0 1 0,1-1 0,0 1 0,0-1 0,1 0 0,-1 1-1,1 0 1,1-1 0,-1 1 0,1-1 0,0 0 0,0 1 0,0-1 0,1 0 0,-1 1 0,1-1 0,1 0 0,-1 0-1,1 0 1,0-1 4,2 3 4,0-1-1,1 0 0,0 0 1,0 0-1,0-1 0,1 0 1,0 0-1,0-1 0,0 0 1,0 0-1,1 0 0,0-1 1,0 0-1,1-1-3,0 1 7,0-1 0,0 0 1,1 0-1,-1-1 0,0 0 0,1-1 1,-1 0-1,1-1 0,-1 0 0,1 0 0,-1-1 1,4-1-8,-5 0 15,-1 0 0,0 0 1,0-1-1,0 0 1,-1 0-1,1-1 0,-1 0 1,0 0-1,-1 0 0,1-1 1,3-4-16,0-2 50,0 0 1,0-1-1,-1 0 1,-1-1-1,3-7-50,-8 16 24,0-1-1,0 1 1,-1 0 0,0-1-1,0 0 1,0 1-1,-1-1 1,0 0 0,0 1-1,0-1 1,-1 1 0,1-1-1,-2 0 1,1 1-1,0-1 1,-1 1 0,0 0-1,0 0 1,-1-1 0,0 2-1,-1-3-23,1 2-3,0 1-1,0 0 1,0 0-1,0 0 1,-1 1-1,0-1 1,0 1-1,0 0 1,0 0-1,0 0 1,-1 0-1,1 1 1,-1 0-1,0 0 1,0 0-1,0 1 1,0-1-1,0 1 1,0 0-1,0 0 1,0 1-1,0 0 1,-5 0 3,-1 1-7,-1 1 0,1 0 0,0 1 0,0 0 0,0 1 0,0 0 0,0 1 0,1 0 0,0 0 0,0 1 0,1 1 0,-5 3 7,1 1-15,1 0-1,0 0 1,0 1-1,1 1 1,1 0-1,0 0 1,1 1-1,-2 6 16,7-14-12,1 1 0,0 0 0,0 0 0,0 0 0,1 0 0,0 0 0,1 1 0,-1 3 12,2-8-1,0 0 0,0 0 0,0 0-1,0 1 1,0-1 0,1 0 0,0 0 0,-1 0-1,1-1 1,0 1 0,1 0 0,-1 0-1,0 0 1,1-1 0,-1 1 0,1-1-1,0 1 1,0-1 0,0 0 0,0 0 0,0 1-1,1-1 2,1 1 8,1 0-1,-1 0 0,1 0 0,0 0 1,0-1-1,0 1 0,0-1 0,0-1 1,0 1-1,1-1 0,-1 0 1,0 0-1,1 0 0,-1-1 0,1 0 1,-1 0-1,1 0 0,-1-1 0,1 0 1,-1 0-1,4-1-7,-3 0 17,1 0 1,0-1-1,-1 0 1,0-1-1,1 1 1,-1-1-1,-1 0 1,1 0-1,-1-1 1,1 0-1,-1 0 0,-1 0 1,1-1-1,-1 1 1,0-1-1,2-4-17,3-7 140,0 1 0,5-18-140,-12 27 39,1 1-1,-2-1 0,1 0 0,-1 0 0,0 0 1,0 0-1,-1 0 0,1 0 0,-2-3-38,1 8 9,0 0-1,-1 1 0,1-1 0,0 0 0,-1 0 1,1 1-1,-1-1 0,0 1 0,0-1 1,1 0-1,-1 1 0,0-1 0,0 1 0,0 0 1,-1-1-1,1 1 0,0 0 0,0 0 1,-1 0-1,1 0 0,-2-1-8,1 1-1,-1 0 1,0 0-1,1 0 0,-1 1 0,1-1 0,-1 1 1,0 0-1,0-1 0,1 1 0,-1 1 1,0-1-1,1 0 0,-2 1 1,-5 1-9,-1 0-1,0 1 1,1 0-1,-1 1 0,1 0 1,0 1-1,0 0 10,-1 1-2,0 1 0,1 0-1,0 0 1,0 1 0,1 0-1,-6 6 3,12-11-8,-1 0-1,1 0 0,0 0 1,0 0-1,0 0 1,0 1-1,0-1 1,1 0-1,-1 1 0,1-1 1,0 1-1,0 0 1,0-1-1,1 1 1,-1 0-1,1 0 0,0-1 1,0 1-1,0 0 1,1 0-1,-1-1 1,1 1 8,0-2-5,0 1 0,-1-1 1,1 0-1,0 0 1,0-1-1,0 1 1,1 0-1,-1 0 0,0 0 1,1-1-1,-1 1 1,1-1-1,-1 1 1,1-1-1,0 1 0,0-1 1,-1 0-1,1 0 1,0 0-1,0 0 1,0 0-1,0-1 0,1 1 1,-1 0-1,0-1 1,0 0-1,0 1 0,2-1 5,-1 0 9,1 0 0,-1-1 0,1 1 0,-1-1-1,1 0 1,-1 0 0,0 0 0,1 0 0,-1 0-1,0-1 1,0 0 0,0 1 0,0-1 0,0 0-1,0-1 1,-1 1 0,2-2-9,4-4 89,0-1 1,-2 0-1,1-1 1,-1 1-1,5-11-89,-8 13 60,1 0 0,-2 0 0,1-1 0,-1 1 0,0-1 0,0 1 0,-1-1 0,0 0 0,-1-1-60,1 8 15,-1-1-1,0 1 1,0 0 0,0-1 0,0 1 0,0 0 0,-1-1 0,1 1 0,0 0 0,-1 0 0,1-1-1,-1 1 1,1 0 0,-1 0 0,1 0 0,-1 0 0,0-1 0,0 1 0,0 0 0,1 0 0,-1 0-1,0 1 1,0-1 0,0 0 0,-1 0 0,1 0 0,0 1 0,0-1 0,0 1 0,0-1 0,-1 1-1,1-1 1,-1 1-15,0-1 7,-1 1 0,0 0 0,0 0 0,0 0 1,1 1-1,-1-1 0,0 1 0,1-1 0,-1 1 0,0 0 0,1 0 0,-1 0 0,1 0 0,-1 1 0,0-1-7,-3 4-20,-1-1 0,1 1 0,0 0 1,0 0-1,0 1 0,1 0 0,0 0 0,0 0 0,0 0 0,1 1 1,0 0-1,1 0 0,-1 0 0,1 0 0,0 1 0,1-1 0,0 1 1,0 0 19,2-5-4,-1-1 0,1 0 1,0 0-1,0 0 1,0 0-1,1 0 1,-1 0-1,0 0 1,1 0-1,-1 0 0,1 0 1,0 0-1,0 0 1,0 0-1,0 0 1,0 0-1,0-1 0,0 1 1,0 0-1,1-1 1,-1 1-1,1-1 1,-1 1-1,1-1 1,0 0-1,-1 0 0,1 0 1,0 0-1,0 0 1,0 0-1,0 0 1,1 0 3,-1 0 6,0-1 0,1 1 0,-1-1 0,0 1 0,1-1 1,-1 0-1,1 0 0,-1 0 0,0 0 0,1-1 0,-1 1 1,1 0-1,-1-1 0,0 0 0,0 0 0,1 0 0,-1 0 1,0 0-1,0 0 0,0 0 0,0-1 0,0 1 0,0-1 1,0 1-1,-1-1 0,1 0 0,0 1 0,-1-2-6,2-1 49,0-1 0,-1 1 0,0-1 0,0 0 0,0 0 0,-1 0 0,1 0 0,-1 0 0,0-4-49,0 6 26,-1 0-1,0-1 0,1 1 1,-1-1-1,-1 1 0,1 0 1,-1-1-1,1 1 1,-1 0-1,0-1 0,0 1 1,0 0-1,0 0 0,-1 0 1,0-2-26,1 4-3,0 0 0,1 0 0,-1 0 0,0 1 0,0-1 0,0 0 0,0 0 0,0 1 0,0-1 0,1 0 0,-2 1 0,1-1 0,0 1 0,0-1 0,0 1 0,0 0 0,0-1 0,0 1 0,0 0 0,0 0 0,-1 0 0,1 0 3,-1 0-6,-1 0-1,1 1 0,0-1 1,0 1-1,-1 0 0,1-1 1,0 1-1,0 0 0,0 0 0,0 0 1,0 1 6,-5 2-26,1 1 1,-1 1-1,1-1 1,0 1-1,-4 6 26,7-9-19,1 0-1,0 0 1,-1 1-1,1-1 1,0 1-1,1-1 1,-1 1 0,1 0-1,0-1 1,0 1-1,0 0 1,0 0 0,0 0-1,1 0 1,0 0-1,0 0 1,0 1 19,0-3-3,1 1 1,0-1-1,-1 1 1,1-1-1,0 0 0,0 1 1,0-1-1,0 0 1,1 0-1,-1 0 0,1 1 1,-1-2-1,1 1 1,0 0-1,0 0 0,-1 0 1,1-1-1,0 1 1,1-1-1,-1 0 1,0 1-1,0-1 0,1 0 1,-1 0-1,0-1 1,1 1-1,0 0 3,0 0 16,-1-1 0,1 1 0,-1-1 0,1 0 0,-1 1 0,1-1 0,-1 0-1,1-1 1,-1 1 0,1 0 0,-1-1 0,1 1 0,-1-1 0,0 0 0,1 0 0,-1 0 0,0 0 0,0 0 0,1 0 0,-1-1 0,0 1 0,0-1 0,0 0 0,-1 1-1,1-1 1,0 0 0,-1 0 0,1 0 0,-1 0 0,1 0 0,-1 0 0,0-1 0,0 1 0,0 0 0,0-3-16,1 1 17,-1 0 0,0 0 0,0 0-1,0 0 1,0 0 0,-1-1 0,0 1 0,0 0 0,0-1 0,0 1 0,0 0 0,-1 0 0,0-1 0,0 1-1,0 0 1,-1 0 0,1 0 0,-1 0 0,0 0 0,-2-3-17,3 6 0,0 0 0,1 0 0,-1 0 0,0 0 0,0 0 0,0 0-1,0 1 1,-1-1 0,1 0 0,0 0 0,0 1 0,0-1 0,-1 1 0,1-1 0,0 1 0,0 0 0,-1-1 0,1 1 0,0 0 0,-1 0 0,1 0 0,-1 0-1,-1 0-5,0 1-1,0-1 1,0 1-1,0 0 1,0 0-1,1 0 1,-1 0-1,0 1 0,1-1 1,-2 2 6,-4 3 2,0 0-1,0 0 1,1 1 0,0 0-1,-6 8-1,11-12-15,-1 1 1,1-1-1,0 1 0,0 0 0,1 0 0,-1 0 1,1 0-1,0 0 0,0 1 0,0-1 15,0-3-3,1 0-1,0 0 1,0 0-1,0 0 1,0 0-1,0 0 1,0 0 0,0 0-1,0 0 1,0 0-1,0 0 1,0 0-1,1 0 1,-1 0-1,0 0 1,1 0-1,-1 0 1,1-1-1,-1 1 1,1 0-1,-1 0 1,1 0 0,0-1-1,-1 1 1,1 0-1,0-1 1,0 1-1,-1 0 1,1-1-1,0 1 1,0-1-1,0 1 1,0-1-1,0 0 1,0 1-1,0-1 1,-1 0 0,1 0-1,0 1 1,0-1-1,0 0 1,0 0-1,0 0 1,0 0-1,0 0 4,3-1 8,-1 1 0,0-1-1,0 0 1,0 0-1,0 0 1,0 0 0,0 0-1,0-1 1,0 1 0,0-1-1,0 0 1,-1 0 0,1 0-1,-1 0 1,0 0-1,1-1 1,-1 1 0,0-1-1,0 1 1,0-1 0,-1 0-1,2-2-7,1-1 21,-1-1-1,0-1 1,0 1-1,0 0 0,-1-1 1,0 1-1,0-1 1,-1 0-1,0 1-20,-1 4 4,0 1 1,0 0-1,0 0 0,0-1 0,0 1 1,0 0-1,-1 0 0,1-1 0,-1 1 0,0 0 1,0 0-1,1 0 0,-1 0 0,-1 0 0,1 0 1,0 0-1,-1-1-4,1 2 1,0 0 1,0 0-1,0 1 1,0-1-1,0 0 1,-1 1 0,1-1-1,0 1 1,0-1-1,0 1 1,-1 0-1,1-1 1,0 1-1,-1 0 1,1 0-1,0 0 1,0 0-1,-1 0 1,1 0-1,0 0 1,-1 0-1,1 1 1,0-1-1,0 0 1,-1 1-1,1-1 1,0 1 0,0-1-1,0 1 1,-1 0-2,-4 2-10,1 1 0,0 0 0,-1 0 0,1 0 0,0 1 0,1 0 0,-1 0 0,1 0 0,-1 2 10,3-5-16,0 1 1,1-1-1,-1 0 0,1 1 1,-1 0-1,1-1 1,0 1-1,0 0 1,0 0-1,0-1 1,1 1-1,-1 0 1,1 0-1,0 0 0,0 0 1,0 0-1,0 0 1,0 0-1,1 0 1,-1 0-1,1-1 1,0 1 15,-1-1-110,1-1 1,0 0 0,0 1-1,0-1 1,0 0 0,0 0 0,0 1-1,0-1 1,0 0 0,0 0 0,0 0-1,1 0 1,-1 0 0,0-1-1,1 1 1,-1 0 0,1-1 0,-1 1-1,1-1 1,-1 1 0,1-1 0,-1 0-1,1 0 1,-1 1 0,1-1-1,0 0 1,-1 0 0,1-1 0,-1 1-1,2 0 110,5-2-2379,1 0-1,-1 0 1,0 0-1,0-1 1,1-1 2379,-4 2-2600,11-6-1613</inkml:trace>
  <inkml:trace contextRef="#ctx0" brushRef="#br0" timeOffset="5301.943">11367 6123 7552,'-1'-6'1812,"-1"-1"0,1 1 0,0-1 0,0-5-1812,1 12 512,-2 1-346,1 0 1,-1 0 0,0 1 0,1-1-1,-1 1 1,1-1 0,-1 1 0,1-1 0,0 1-1,-1 0 1,1 1-167,-3 2 134,1 1 0,0 0 0,0 0 0,1 0-1,0 0 1,0 0 0,0 0 0,0 6-134,1-8 12,1-1 0,0 1-1,0 0 1,0 0 0,0 0 0,1-1 0,0 1-1,-1 0 1,1-1 0,1 1 0,-1 0 0,0-1-1,1 0 1,0 1 0,1 2-12,0-3 12,-1 1-1,1-1 1,-1 0 0,1 0-1,0 0 1,0 0 0,0-1-1,1 1 1,-1-1 0,0 0-1,1 0 1,1 1-12,-3-2 30,0-1-1,0 1 1,0-1-1,0 1 1,0-1 0,0 0-1,0 0 1,0 0-1,0 0 1,0 0 0,0 0-1,1 0 1,-1-1-1,0 1 1,-1-1 0,1 1-1,0-1 1,0 0-1,0 0 1,0 0 0,0 0-1,-1 0 1,1 0-1,0-1 1,0 0-30,3-3 115,-1 0-1,1 0 1,-1-1 0,-1 1-1,1-1 1,-1 0 0,0 0-1,0 0 1,-1 0 0,1-1-1,-2 1 1,1-1 0,-1 1-1,1-6-114,-1 6 90,0 1 0,-1 0 0,0 0 0,0 0-1,0-1 1,-1 1 0,1 0 0,-1 0 0,-1 0 0,1 0-1,-1 0 1,1 0 0,-2 0 0,1 1 0,0-1-1,-1 0 1,0 1 0,0 0 0,-2-2-90,4 5 9,0 0-1,0 0 1,0 0 0,0 0-1,0 0 1,-1 0 0,1 1 0,0-1-1,-1 0 1,1 1 0,0 0-1,-1-1 1,1 1 0,-1 0-1,1-1 1,-1 1 0,1 0 0,0 0-1,-1 0 1,0 0-9,-1 1 12,0-1 0,1 1 0,-1 0 1,0 0-1,0 0 0,1 0 0,-1 1 0,0-1 1,1 1-1,-1 0-12,-6 5 15,0 1 1,0 0-1,1 0 0,-5 7-15,7-8-9,0 0-1,1 1 0,0-1 0,0 1 0,0 0 1,1 1-1,0-1 0,1 1 0,-1 3 10,3-9-2,1 0 0,-1-1 0,1 1 0,-1-1 0,1 1 0,0 0-1,0 0 1,0-1 0,1 1 0,-1 0 0,1-1 0,-1 1 0,1-1 0,0 1 0,0-1-1,0 1 1,0-1 0,0 1 0,1-1 0,-1 0 0,1 0 0,0 0 0,-1 1-1,1-2 1,0 1 0,0 0 0,0 0 0,0-1 0,1 1 0,-1-1 0,0 1 0,1-1-1,-1 0 1,1 0 2,2 1 9,0 0 0,0 0 0,0-1-1,1 1 1,-1-1 0,1 0 0,-1-1-1,1 1 1,-1-1 0,1 0 0,-1-1 0,1 1-1,-1-1 1,0 0 0,1 0 0,1-1-9,1-1 29,-1 0 0,0-1 1,0 1-1,0-1 0,-1-1 0,1 1 1,-1-1-1,0 0 0,0 0 1,-1-1-1,2-1-29,-1-1 44,0 0 1,0 0 0,0 0-1,-1-1 1,-1 0-1,1 0 1,-1-1-1,2-8-44,-4 11 20,0 0 1,-1 0-1,0 0 0,0 0 0,-1-1 0,1 1 1,-1 0-1,-1 0 0,0-1 0,0 1 0,0 0 1,-1 0-21,0 1 27,1 1 1,-1 0-1,-1 0 1,1 0 0,-1 0-1,0 0 1,0 0 0,0 1-1,-1-1 1,0 1-1,0 0 1,0 0 0,0 0-1,0 1 1,-1 0 0,0-1-1,-4-1-27,5 3 3,0 0-1,-1 1 0,1 0 1,-1-1-1,1 1 1,-1 1-1,1-1 0,-1 1 1,0 0-1,1 0 1,-1 0-1,1 0 1,-1 1-1,1 0 0,-1 0 1,1 0-1,-1 1 1,1-1-1,0 1 0,-1 0 1,1 0-1,-1 1-2,-6 5-16,0-1 1,1 2-1,-1-1 0,2 1 0,-1 1 0,1 0 0,0 1 16,2-3-7,1 1 0,1-1 0,-1 1-1,1 0 1,1 0 0,0 1 0,0-1 0,1 1-1,-2 7 8,4-13-6,0 0-1,1 0 1,0 0-1,0 0 1,0 0-1,0 0 1,0 0-1,1 0 0,-1 0 1,1 0-1,0 0 1,1 0-1,-1-1 1,1 1-1,-1 0 1,1-1-1,0 1 1,1-1-1,-1 1 1,0-1-1,1 0 1,0 0-1,0 0 0,0-1 1,0 1-1,0-1 1,0 1-1,1-1 1,-1 0-1,4 1 7,1 0 18,-1 0 0,0 0 0,1-1 0,-1 0 0,1-1 1,0 1-1,0-2 0,-1 1 0,1-1 0,0 0 0,0 0 0,0-1 0,-1-1 0,1 1 0,6-3-18,-5 1-1,0-1-1,0 0 1,0 0-1,0-1 1,-1 0 0,0-1-1,0 0 1,0 0 0,-1-1-1,0 0 1,0 0-1,-1 0 1,3-4 1,-6 7 23,-1 0 0,1 0 0,-1 0 0,0 0 0,0 0 0,0-1 0,0 1 1,-1 0-1,0-1 0,0 1 0,0-1 0,0 0 0,-1 1 0,0-1 0,0 0 0,0 1 0,-1-1 0,1 0 0,-1 1 0,0-1 0,0 1 0,-1-1 0,1 1 0,-1 0 0,0-1 0,0 1 0,-1 0 1,1 0-1,-1 1-23,0-2 25,0 1 0,-1 0 0,1 0 0,-1 1 0,0-1 0,0 1 0,0 0 0,0 0 0,-1 0 0,1 1 0,-1-1 0,0 1 0,1 0 0,-1 0 0,0 1 0,0 0 0,0 0 0,-1 0 0,1 0 0,-4 1-25,0 0 5,1 0-1,0 1 1,0 1-1,-1-1 1,1 1-1,0 1 1,0-1-1,1 1 1,-1 1-1,0 0 1,1 0-1,-5 3-4,-6 6-8,0 0-1,1 2 1,0 0-1,-5 6 9,14-12-36,0 0 1,1 1-1,0-1 0,0 1 0,1 1 1,0-1-1,1 1 0,-4 11 36,8-19-4,1-1-1,-1 1 0,0 0 1,1-1-1,0 1 0,0 0 1,-1 0-1,2-1 0,-1 1 1,0 0-1,1-1 1,-1 1-1,1 0 0,0-1 1,-1 1-1,1 0 0,1-1 1,0 2 4,0-1 8,0 1 1,1-1-1,-1 0 1,1 0 0,0-1-1,0 1 1,0 0-1,0-1 1,1 0-1,-1 0 1,4 2-9,1 0 5,0-1 1,0 0-1,1 0 0,-1-1 1,0 0-1,1-1 0,0 0 1,-1 0-1,1 0 0,0-1 1,4-1-6,-4-1 8,0 1 0,1-2 0,-1 1 0,0-1 0,0-1 0,0 0 0,-1 0 1,1 0-1,-1-1 0,0-1 0,3-2-8,-7 5 21,0 0 0,0-1 0,0 0-1,-1 0 1,1 0 0,-1 0 0,0 0 0,0-1 0,0 1 0,-1-1-1,0 0 1,1 0 0,-2 0 0,1 0 0,-1 0 0,1 0 0,-2 0 0,1-1-1,0 1 1,-1-5-21,0 4 23,-1-1-1,0 1 1,0 0-1,0 0 1,-1 0-1,0 0 1,0 1 0,-1-1-1,1 0 1,-4-4-23,5 8 0,-1 0 1,1 0-1,-1 0 1,0 0-1,0 0 1,0 0 0,0 0-1,0 1 1,0-1-1,0 1 1,0-1-1,0 1 1,-1 0 0,1 0-1,-1 0 1,1 0-1,-1 1 1,1-1-1,-1 0 1,1 1-1,-1 0 1,0 0 0,1 0-1,-1 0 1,1 0-1,-3 0 0,-3 2-7,0 0-1,0 1 1,0 0-1,0 0 0,1 1 1,-1 0-1,1 0 1,0 0-1,-5 5 8,-5 4-14,1 1-1,0 1 0,-2 4 15,16-16 0,-8 6-21,1 2 0,0 0 0,1 0 0,0 0 0,-2 6 21,8-15-5,1 1 0,0-1 0,0 1-1,0 0 1,0-1 0,1 1 0,-1 0 0,1 0-1,0-1 1,-1 1 0,1 0 0,0 0 0,1 1 5,-1-2-2,1 0 1,0 0-1,-1 0 1,1-1 0,0 1-1,0 0 1,0-1-1,0 1 1,0-1-1,1 1 1,-1-1 0,0 1-1,1-1 1,-1 0-1,1 0 1,-1 0-1,1 1 1,0-2-1,-1 1 1,1 0 0,1 0 1,3 2 20,0-1 0,0 0 0,1-1 0,-1 1 1,1-1-1,-1 0 0,1-1 0,-1 0 0,1 0 1,-1 0-1,1-1 0,0 0 0,-1 0 0,0 0 1,1-1-1,-1 0 0,0 0 0,0-1 0,0 0 1,2-1-21,-2 1 33,1-1 1,-1-1-1,0 1 1,0-1 0,0 0-1,-1 0 1,0 0 0,0-1-1,0 0 1,0 0 0,-1 0-1,0-1 1,0 1 0,-1-1-1,0 0 1,0 0 0,1-4-34,-3 4 107,1 0 0,-1 0 0,0 0 0,0-5-107,-1 11 15,0-1 0,0 1 0,-1-1 0,1 1 0,0 0 0,0-1 0,-1 1-1,1 0 1,-1-1 0,1 1 0,-1 0 0,0-1-15,0 1 5,1 1-1,-1-1 1,1 1-1,-1-1 1,1 1-1,-1-1 1,0 1-1,1 0 1,-1-1-1,1 1 1,-1 0-1,0-1 1,0 1-1,1 0 1,-1 0-1,0 0 1,1 0-1,-1 0 1,0 0-1,1 0 1,-1 0-1,0 0 1,0 0-1,1 0 0,-1 0-4,-3 1 4,0 0-1,1 0 1,-1 1-1,1-1 1,0 1-1,-1-1 0,1 1 1,0 0-1,0 0 1,-2 2-4,-28 29-16,14-14-56,13-13 51,-1 0-8,0 1 0,0 0 0,1 0 0,0 0 0,-4 7 29,9-13-3,1 0 0,-1 0 1,0 1-1,1-1 0,-1 0 0,0 0 1,1 1-1,0-1 0,-1 1 0,1-1 0,0 0 1,0 1-1,-1-1 0,1 1 0,0-1 1,1 1-1,-1-1 0,0 0 0,0 1 0,1-1 1,-1 1-1,0-1 0,1 0 0,0 1 1,-1-1-1,1 0 0,0 0 0,-1 1 0,1-1 1,0 0-1,0 0 0,0 0 0,0 0 1,0 0-1,0 0 0,0 0 0,1 0 0,-1-1 1,0 1-1,1 0 3,2 1 7,0 0 1,1 0-1,-1-1 1,1 1-1,-1-1 0,1 0 1,0 0-1,-1 0 1,1-1-1,0 0 1,0 0-1,-1 0 0,1 0 1,0-1-1,-1 0 1,1 0-1,0 0 1,-1-1-1,1 1 0,-1-1 1,0 0-1,2-1-7,-2 1 29,0 0 0,0-1 0,-1 1 0,1-1-1,-1 0 1,1 0 0,-1 0 0,0 0 0,0 0 0,-1-1-1,1 1 1,-1-1 0,1 0 0,-1 0 0,0 0 0,-1 0-1,1 0 1,-1 0 0,1 0 0,-1-1 0,-1 1 0,1-1-1,0-3-28,-1 6 17,0 1-1,0 0 0,0-1 1,0 1-1,-1 0 0,1-1 0,0 1 1,0 0-1,-1-1 0,1 1 1,-1 0-1,1 0 0,-1-1 0,0 1 1,0 0-1,1 0 0,-1 0 1,0 0-1,0 0 0,0 0 0,0 0-16,0 0 1,-1 1-1,1-1 1,0 1-1,0-1 1,0 1-1,-1 0 1,1-1-1,0 1 1,-1 0-1,1 0 0,0 0 1,0 0-1,-1 0 1,1 0-1,0 1 1,0-1-1,-1 0 1,1 1-1,0-1 1,0 1-1,-1-1 0,0 1 0,-8 4 6,-1 1-1,1 0 0,0 1 1,0 0-1,0 1 0,1 0 1,1 0-1,-1 1 0,-6 8-5,14-16-4,1 0-1,-1 0 0,0 0 0,0 0 1,0 0-1,1 0 0,-1 1 0,1-1 0,-1 0 1,1 0-1,-1 1 0,1-1 0,0 0 1,-1 1-1,1-1 0,0 0 0,0 1 0,0-1 1,0 0-1,0 1 0,1-1 0,-1 0 1,0 0-1,1 1 0,-1-1 0,0 0 0,1 0 1,-1 1-1,1-1 0,0 0 0,0 0 1,-1 0-1,1 0 0,0 0 0,0 0 0,0 0 1,0 0-1,0 0 0,0 0 0,0-1 1,0 1-1,1 0 5,1 1-1,-1-1 0,1 0 1,0 0-1,0 0 0,-1 0 1,1 0-1,0-1 0,0 1 1,0-1-1,0 1 0,0-1 1,0 0-1,0-1 0,0 1 1,-1 0-1,1-1 0,0 0 1,0 1-1,2-2 1,-2 0 14,0 1 0,1-2 0,-1 1 0,0 0 0,0 0 0,0-1 0,-1 0 0,1 1 0,-1-1 0,1 0-1,0-3-13,-1 4 16,-1 0 0,0 0 0,1 0 0,-1-1-1,-1 1 1,1 0 0,0-1 0,0 1-1,-1-1 1,1 1 0,-1-1 0,0 1 0,0-1-1,0 1 1,0-1 0,0 1 0,-1-1-1,1 0-15,0 2 2,-1 1 0,1-1-1,0 0 1,-1 1 0,1-1-1,0 1 1,-1-1-1,1 0 1,-1 1 0,1-1-1,-1 1 1,1-1-1,-1 1 1,1 0 0,-1-1-1,1 1 1,-1-1 0,0 1-1,1 0 1,-1 0-1,0-1 1,1 1 0,-1 0-1,0 0 1,1 0 0,-1 0-1,0-1 1,1 1-1,-1 0 1,0 0 0,0 1-1,1-1 1,-1 0-1,0 0 1,1 0 0,-1 0-1,0 1 1,1-1 0,-1 0-1,0 0 1,1 1-2,-6 1-11,0 1 1,0 0 0,1 0-1,-3 2 11,3-2-35,2-1 5,-26 18 48,29-20-24,-1 1 0,0 0 0,0-1 1,1 1-1,-1-1 0,1 1 0,-1 0 0,0-1 1,1 1-1,-1 0 0,1 0 0,-1 0 1,1-1-1,0 1 0,-1 0 0,1 0 0,0 0 1,0 0-1,0 0 0,-1 0 0,1-1 0,0 1 1,0 0-1,0 0 0,0 0 0,1 0 0,-1 0 1,0 0-1,0 0 0,0 0 0,1-1 0,-1 2 6,1-2 0,0 1-1,0 0 1,0 0-1,0-1 0,0 1 1,0-1-1,0 1 0,0-1 1,0 1-1,0-1 0,0 0 1,0 1-1,0-1 0,0 0 1,1 0-1,-1 0 0,0 0 1,0 0-1,0 0 0,0 0 1,0 0-1,1-1 1,-1 1-1,0 0 0,0-1 1,0 1-1,0-1 0,0 1 1,0-1-1,0 0 1,5-1 26,0-1 0,0-1 1,0 1-1,3-3-26,4-5 47,-13 11-56,1-1 0,-1 1 0,0-1-1,1 1 1,-1 0 0,1-1 0,-1 1 0,0-1 0,1 1 0,-1-1 0,0 1 0,1-1 0,-1 0 0,0 1 0,0-1 0,0 1 0,1-1 0,-1 1-1,0-1 1,0 0 0,0 1 0,0-1 0,0 1 0,0-1 9,-1 0-75,1 1 0,-1 0 1,1 0-1,-1 0 0,1-1 0,-1 1 0,0 0 0,1 0 1,-1 0-1,1 0 0,-1 0 0,1 0 0,-1 0 0,0 0 1,1 0-1,-1 0 0,1 1 0,-1-1 0,1 0 0,-1 0 1,1 0-1,-1 1 0,0-1 0,1 0 0,0 1 0,-1-1 1,1 0-1,-1 1 0,1-1 0,-1 1 0,1-1 75,-9 10-4432,9-10 3823,0 1 0,0-1 0,-1 1-1,1-1 1,0 1 0,0-1 0,0 1 0,0-1 0,0 1 0,-1-1-1,1 1 1,0 0 0,0-1 0,0 1 0,1-1 0,-1 1-1,0-1 1,0 1 609,3 3-4506</inkml:trace>
  <inkml:trace contextRef="#ctx1" brushRef="#br1">391 105,'-13'-7,"13"7,8 4,15094 8367,-12571-6968,-2554-1416,29 17</inkml:trace>
  <inkml:trace contextRef="#ctx0" brushRef="#br0" timeOffset="42106.791">349 202 4992,'3'-39'6010,"2"1"-3573,-1 15-1218,-2 1 0,0-11-1219,-2 19 842,0 11-129,0 9-220,3 123 2698,14 72-3191,30 124 702,-43-298-605,29 156 798,-30-162-796,-3-21-94,0 0 0,0 0 0,0 0 0,0 0 0,0 0 0,0 0 0,0 0 0,0 0 0,0 0 0,0 0 0,0 0 0,0 0 0,0 0 0,0 0 0,0 0 0,-1 0 0,1 0 0,0 0 0,0 0 0,0 0 0,0 0 0,0 0 0,0 0 0,0 0 0,0 0 0,0 0 0,0 0 0,0 0 0,0 0 0,0 0 0,0 0 0,-1 0 0,1 0 0,0 0 0,0 0 0,0 0 0,0 0 0,0 0 0,0 0 0,0 0-5,-10-35 224,-1-20-6,-30-167-20,18 85-148,-6-36-221,22 116 42,3 0 0,2-3 129,2 43-22,1 1 0,0 0-1,1 0 1,1-1 0,0 1 0,3-3 22,-1 10 191,-5 9-185,0 0 1,0 0-1,0 0 0,0 0 1,1 0-1,-1 0 0,0 0 1,0 0-1,0 0 0,0 0 1,1 0-1,-1 0 0,0 1 1,0-1-1,0 0 0,0 0 1,1 0-1,-1 0 0,0 0 1,0 0-1,0 0 0,0 0 1,0 0-1,0 1 0,1-1 1,-1 0-1,0 0 0,0 0 1,0 0-1,0 0 0,0 1 1,0-1-1,0 0-6,8 21 417,-3-7-157,-2-10-206,-1-1 0,1 1-1,0-1 1,0 0 0,0 0 0,0 0 0,1-1-1,-1 1 1,1-1 0,-1 0 0,1 0 0,0 0 0,0 0-1,0-1 1,0 1 0,0-1 0,2 0-54,10 2 200,0 0 0,0-2 0,15 1-200,109-4 771,-38-1-492,101-4 16,0 0-195,-183 7-220,-1 1 0,0 1 0,12 2 120,-18-1-1530,0 1 0,0 0 1,4 2 1529,2 2-3846,-3-4-1833</inkml:trace>
  <inkml:trace contextRef="#ctx0" brushRef="#br0" timeOffset="44224.807">17924 9269 4480,'-3'-4'189,"-9"-19"2482,-7-15-2671,16 31 469,0-1 1,1 1-1,0 0 0,0-1 0,0 0 0,1 1 0,0-9-469,1 5 363,0-21 894,0 31-1095,0 0-1,0 0 1,0 0 0,0-1-1,0 1 1,-1 0-1,1 0 1,-1 0-1,1 0 1,-1 0-1,1 0 1,-1 0-1,1 0 1,-1 0 0,0 0-1,0 0 1,1 0-1,-1 0 1,0 0-1,0 1 1,0-1-162,1 1 56,-1 0 1,1 0-1,0 0 1,0 0-1,0 0 1,0 0-1,0 0 1,-1 0-1,1 0 1,0 0-1,0 0 1,0 0-1,0 0 1,0 0-1,0 0 1,0 0-1,-1 0 0,1 0 1,0 1-1,0-1 1,0 0-1,0 0 1,0 0-1,0 0 1,0 0-1,0 0 1,0 0-1,0 1 1,0-1-1,-1 0 1,1 0-1,0 0 1,0 0-1,0 0 1,0 0-1,0 1 1,0-1-1,0 0 0,0 0 1,0 0-1,0 0 1,0 0-1,0 1 1,0-1-1,1 0 1,-1 0-1,0 0 1,0 0-1,0 0 1,0 0-1,0 1 1,0-1-1,0 0 1,0 0-1,0 0 1,0 0-57,4 14 554,-3-8-69,7 69 758,-5-43-956,1 0-1,1-1 0,7 22-286,22 44 780,4-1 0,20 30-780,34 82 322,-19-12-300,27 66 207,-97-254-197,-2-4 17,0-1 1,0 0-1,0 0 0,1 0 0,0 0 0,-1 0 0,1 0 0,0 0 1,2 1-50,-4-3 69,0-1-80,0 0-31,0 0-33,0-1 79,0 1 0,0-1 0,0 1 0,0-1 0,0 1 0,-1-1 1,1 1-1,0-1 0,0 1 0,-1-1 0,1 1 0,0-1 0,-1 1 0,1-1 0,0 1 0,-1 0 0,1-1 1,-1 1-1,1 0 0,0-1 0,-1 1 0,1 0 0,-1 0 0,1-1 0,-1 1 0,1 0 0,-1 0 0,1 0 0,-1 0 1,1 0-1,-1-1 0,0 1 0,1 0 0,-1 0-4,-19-2 16,3 3 64,0 0 0,-1 2 0,1 0 0,-10 3-80,-66 22 128,39-6-37,1 2 0,0 2 1,-4 7-92,-40 19 8,31-17-72,3 2 0,1 2 0,1 4 0,-7 10 64,43-31-342,-11 11-154,32-31-3,0 1 0,1-1-1,-1 1 1,-1-1 0,1 0 0,0 0 0,0-1-1,-4 1 500,8-1-217,-1-1 0,1 0 0,-1 0 0,0 0 0,1 0 0,-1 0-1,1 0 1,-1 0 0,0 0 0,1 0 0,-1 0 0,1 0 0,-1 0-1,1 0 1,-1-1 0,0 1 0,1 0 0,-1 0 0,1-1 0,-1 1 0,0-1 217,-3-9-5456</inkml:trace>
  <inkml:trace contextRef="#ctx0" brushRef="#br2" timeOffset="72307.187">8875 7469 6784,'-8'4'3475,"7"-3"-3172,0 0 0,0-1 0,0 1 0,0 0 0,0-1 0,0 1 0,0-1 0,0 1 0,0-1 0,0 0 0,-1 0 0,1 1 0,0-1 0,-1 0-303,2 0 181,-2 5 585,1 6-438,1-10-317,1 1 1,-1-1 0,1 1 0,-1-1 0,1 0 0,0 1 0,-1-1 0,1 1 0,0-1 0,0 0 0,0 0 0,0 0 0,0 1 0,0-1 0,0 0 0,1 0 0,-1-1 0,0 1 0,1 0 0,-1 0 0,0 0 0,1-1 0,-1 1 0,1-1 0,-1 1 0,1-1 0,-1 0 0,1 1 0,-1-1 0,1 0 0,-1 0 0,1 0 0,-1 0 0,1 0 0,0-1 0,-1 1 0,1 0 0,-1-1 0,1 1-1,-1-1 1,0 0 0,1 1 0,-1-1 0,1 0 0,-1 0 0,0 0 0,0 0 0,0 0 0,1 0 0,-1 0 0,0 0 0,0 0 0,0-1-12,1-2 78,0 0-1,0-1 1,-1 1 0,1-1-1,-1 0 1,0 0 0,0 1-1,0-1 1,-1 0-1,0 0 1,0 0 0,0 0-1,0 0 1,-1 1 0,0-2-78,1 4 10,-1 0 1,1 0-1,0 0 1,-1 0 0,0 1-1,1-1 1,-1 0 0,0 0-1,0 0 1,0 1-1,0-1 1,0 1 0,0-1-1,-1 1 1,1-1-1,0 1 1,-1-1 0,1 1-1,-1 0 1,0 0 0,1 0-1,-1 0 1,0 0-1,0 0 1,1 1 0,-1-1-1,0 0 1,0 1-1,0-1 1,0 1 0,0 0-1,0 0 1,0 0 0,0 0-1,0 0 1,0 0-1,-2 1-10,0 0 2,1 0 0,-1 0-1,0 1 1,0 0 0,1-1 0,-1 1-1,1 1 1,-1-1 0,1 0-1,0 1 1,0 0 0,0 0-1,1-1 1,-1 2 0,0-1-1,1 0 1,0 0 0,0 1-1,0 0 1,-1 2-2,-3 8 27,1 0 1,0 0-1,1 0 1,0 0-1,1 1-27,2-9 32,0-1-1,1 0 0,0 1 1,0-1-1,0 0 1,0 1-1,1-1 1,0 0-1,0 0 0,1 0 1,-1 1-1,1-1 1,0-1-1,0 1 0,3 3-31,-4-5 13,1 1 0,1-2 0,-1 1 0,0 0 0,1 0 0,0-1 0,-1 1 0,1-1 0,0 0-1,0 0 1,0 0 0,0 0 0,1 0 0,-1-1 0,1 0 0,-1 1 0,1-1 0,-1-1 0,1 1-1,-1 0 1,1-1 0,0 0 0,0 0-13,1 0 9,-1 0-1,1-1 1,-1 0-1,0 0 1,1-1-1,-1 1 1,0-1-1,0 0 1,0 0 0,0 0-1,0 0 1,0-1-1,-1 0 1,1 1-1,-1-1 1,0-1-1,0 1 1,0 0 0,0-1-1,0 0 1,0-1-9,4-6 20,0-1-1,0 0 1,-2 0 0,1-1 0,-2 1 0,3-9-20,-4 8 42,0-1 0,-1 1 0,1-9-42,-3 18 0,1 0-1,-1 0 1,0 0 0,0 0 0,-1-1-1,1 1 1,-1 0 0,0 0 0,0 0-1,-1 0 1,1 1 0,-1-1 0,1 0-1,-1 0 1,0 3 0,0-1 0,1 0 0,-1 1 0,0 0 0,1-1 0,-1 1 0,0 0 0,0 0 0,0 0 0,0 0 0,0 0 0,0 1 0,0-1 0,0 1 0,-1-1 0,1 1 0,0 0 0,0-1-1,-1 1 1,-6 0 3,1 1 0,0-1 0,0 1 0,-5 2-3,4-1 6,0 1-1,0 0 1,1 0 0,0 1 0,0 0-1,0 1 1,0 0 0,0 0-1,1 1 1,0-1 0,0 2-1,-5 5-5,6-5-1,-1 0-1,1 1 0,0 0 0,1 1 0,0-1 0,0 1 1,1 0-1,0 0 0,1 0 0,0 1 0,-2 8 2,4-14 13,1-1 1,-1 1-1,1 0 1,0 0-1,0-1 0,0 1 1,1 0-1,-1-1 1,1 1-1,0 0 0,0-1 1,0 1-1,0-1 0,1 1 1,0-1-1,-1 0 1,1 1-1,1-1-13,0 1 25,0 0 0,1-1 0,-1 1 0,1-1 0,0 0 0,0 0 1,0 0-1,1-1 0,-1 1 0,0-1 0,1 0 0,3 1-25,0-1 36,0 0 0,0 0-1,0 0 1,0-1 0,0 0 0,0-1 0,0 0-1,0 0 1,0-1 0,0 0 0,0 0 0,0-1-1,0 0 1,0 0 0,0-1 0,4-2-36,-4 0 18,0 0 0,-1-1 0,0 0 0,0 0 0,0-1 0,-1 1 0,0-1 0,0-1 0,-1 1 0,0-1 0,0 0 0,-1 0 0,2-5-18,-2 5 9,-1 0 0,0-1 0,0 1 0,-1-1 1,0 1-1,0-1 0,-1 0 0,0 0 0,-1 0 1,0 1-1,-1-1 0,1 0 0,-2 0 0,0-2-9,0 5 2,0 1 0,0 0-1,0-1 1,-1 1-1,0 0 1,0 1 0,-1-1-1,1 1 1,-1-1 0,0 1-1,0 0 1,-1 0-1,1 1 1,-1-1 0,0 1-1,1 0 1,-4-1-2,-1-1-3,0 1 0,-1 0 0,1 1 0,-1 0 0,1 1 0,-1-1-1,0 2 1,0-1 0,-5 1 3,8 1-10,1 1-1,-1-1 1,0 1 0,0 0-1,1 1 1,-1 0-1,1 0 1,-1 0-1,1 1 1,0 0-1,0 0 1,0 0-1,1 1 1,-1 0-1,1 0 1,-1 0-1,1 1 1,1-1 0,-1 1-1,1 1 1,0-1-1,-4 6 11,2-1-11,0 1-1,0 0 1,1 1-1,1-1 1,0 1-1,0 0 1,1 0-1,1 0 1,0 0-1,0 1 1,2-1-1,-1 1 12,2-6 9,-1 0 0,2 0 0,-1 0 0,1-1 0,-1 1 0,2 0 0,-1-1 0,1 0 0,0 0 0,0 0 0,1 0 0,0 0 0,0 0 0,0-1 0,1 0 0,-1 0 0,1 0 0,1-1 0,-1 1 0,1-1 0,-1-1 0,1 1 0,6 2-9,-7-3 17,1 0 0,-1-1 0,0 0 0,1 0-1,-1-1 1,1 1 0,0-1 0,-1 0 0,1-1-1,0 1 1,-1-1 0,1-1 0,0 1 0,0-1-1,-1 1 1,1-2 0,0 1 0,-1-1 0,1 0-1,-1 0 1,0 0 0,0-1 0,0 1-1,0-1 1,0-1 0,0 1 0,-1-1 0,3-2-17,1-3 14,0 0 1,-1 0 0,-1-1 0,1 0-1,-2 0 1,1 0 0,-1-1 0,-1 0-1,0 0 1,1-5-15,-3 7-5,0 1 0,0-1 0,-1 1-1,0-1 1,-1 1 0,0-1 0,0 0 0,-1 1-1,0-1 1,0 1 0,-1-1 0,0 1 0,-1 0-1,-1-5 6,2 9 5,0 1-1,0-1 0,0 1 1,0-1-1,0 1 0,-1 0 1,1 0-1,-1 0 0,0 1 1,0-1-1,0 0 0,0 1 1,-1 0-1,1 0 1,-1 0-1,1 0 0,-1 1 1,1-1-1,-1 1 0,0 0 1,0 0-1,0 0 0,0 0 1,0 1-1,0 0 0,0 0 1,0 0-1,0 0 0,1 0 1,-3 1-5,-1 1 2,-1-1 0,1 1 0,-1 1 0,1-1 0,0 1 0,0 1 0,0-1-1,0 1 1,1 0 0,-1 1 0,1-1 0,0 1 0,1 0 0,-1 1 0,-1 2-2,-3 5-40,1 0 0,0 0-1,1 1 1,1 0-1,0 0 1,-2 7 40,6-12-5,0-1 1,1 1-1,-1 0 0,2 0 1,-1 0-1,1 0 0,1 0 1,0 0-1,0 0 1,1 0-1,1 9 5,-1-13-6,1-1 0,-1 1 1,1-1-1,0 0 0,0 1 0,1-1 0,-1 0 0,1 0 1,0 0-1,0-1 0,0 1 0,1-1 0,-1 0 0,1 0 1,0 0-1,-1 0 0,1 0 0,1-1 0,-1 0 0,0 0 1,1 0-1,0 0 6,2 1 12,0-1 0,0 0 1,1-1-1,-1 0 0,1 0 1,-1 0-1,1-1 0,-1 0 1,1-1-1,-1 1 0,0-2 1,1 1-1,4-2-12,-6 1 7,-1-1-1,0 1 1,0-1-1,0 0 1,-1 0-1,1 0 1,-1-1-1,0 0 1,0 0 0,0 0-1,0 0 1,0 0-1,-1-1 1,0 0-1,0 0 1,0-1-7,5-9 22,-1 0-1,0-1 1,-2 0 0,4-15-22,-6 22 4,-1 0 0,-1-1-1,0 1 1,0-1 0,-1 1-1,0-1 1,0 1 0,-1-1 0,0 1-1,-1-1 1,-1-3-4,1 9 7,1 0-1,0 0 0,-1 0 1,0 0-1,0 0 1,0 1-1,0-1 1,-1 1-1,0 0 0,1-1 1,-1 1-1,0 0 1,0 1-1,-1-1 0,1 0 1,-1 1-1,1 0 1,-1 0-1,0 0 1,0 0-1,1 1 0,-1-1 1,-1 1-1,1 0 1,0 0-1,-3 0-6,1 1-9,-1-1 0,1 1 0,0 1 0,-1-1 0,1 1 0,0 0 0,0 1-1,0-1 1,-1 1 0,2 0 0,-1 1 0,0 0 0,0-1 0,1 2 0,0-1 0,-1 1 0,1 0 0,1 0 0,-1 0 0,0 0 0,1 1-1,0 0 1,-2 3 9,-1 2-8,0 1 0,0 0 0,2 0 0,-1 0-1,1 1 1,1-1 0,0 1 0,0 0 0,1 1 0,1-1-1,-1 8 9,3-16 0,0 1-1,0 0 0,0-1 0,0 1 0,1 0 1,0-1-1,0 1 0,0-1 0,0 1 1,1-1-1,0 1 0,0-1 0,0 0 1,0 0-1,1 0 0,1 1 1,-1 0-6,1-1 0,0 0 0,1 0 0,-1 0 0,1 0 1,0-1-1,-1 0 0,1 0 0,1 0 0,-1-1 0,0 0 0,3 1 6,-1-1 6,-1 0 0,0 0 0,1-1 0,-1 0 0,1 0 0,0-1 0,-1 0 0,1 0 0,-1 0-1,1-1 1,-1 0 0,1 0 0,-1-1 0,1 0 0,-1 0 0,0 0 0,0-1 0,0 0 0,0 0 0,0-1 0,-1 1 0,0-1 0,4-3-6,-2-1 15,-1 1 0,1-1 0,-2-1 0,1 1 1,-1-1-1,0 0 0,-1 0 0,0-1 0,0 0-15,1-4 15,-1-1-1,0 0 0,-1 1 0,-1-1 1,0-14-15,-1 25 6,-1-1 1,0 0-1,0 0 1,-1 0-1,0 0 1,1 0-1,-2 0 1,1 1-1,0-1 1,-1 0-1,0 1 1,0-1-1,0 1 1,-1 0-1,0 0 1,1 0-1,-2 0 1,1 0-1,0 0 1,-1 1-1,1 0 1,-1 0-1,0 0 1,0 0-1,0 0 1,0 1-1,-1 0 1,1 0-1,-1 0 1,0 0-1,1 1 1,-4-1-7,0 0-7,0 0 1,-1 1-1,1 0 1,-1 1-1,1 0 1,-1 0-1,1 1 1,-1 0-1,1 0 1,0 1 0,-1 0-1,1 1 1,0 0-1,0 0 1,1 1-1,-1-1 1,1 2-1,-1-1 1,1 1-1,1 0 1,-1 1-1,1-1 1,0 1 0,0 0-1,1 1 1,-1 0-1,1 0 1,1 0-1,0 0 1,0 1-1,0-1 1,1 1-1,-2 7 7,2-8-9,1 1 0,0 0 0,0-1 0,1 1-1,0 0 1,1 0 0,-1 0 0,2 0 0,-1 0-1,1 2 10,0-5 1,0 0 0,0 0-1,1-1 1,0 1 0,-1-1 0,1 1-1,1-1 1,-1 0 0,1 1-1,0-1 1,0 0 0,0-1 0,0 1-1,1-1 1,-1 1 0,1-1-1,1 1 0,2 0-2,0 1 0,0-1-1,0 0 1,1-1-1,-1 0 1,1 0-1,0-1 1,0 0 0,0 0-1,0-1 1,8 1 2,-11-2-1,0 0 1,0 0 0,1 0 0,-1-1-1,0 0 1,0 0 0,0 0-1,0-1 1,0 1 0,0-1 0,-1 0-1,1-1 1,0 1 0,-1-1-1,0 0 1,0 0 0,1 0 0,-2-1-1,2 0 1,6-10 21,-1 0-1,0 0 1,-1-1-1,0-1 1,-2 1-1,0-1 0,0 0 1,-2-1-1,0 1 1,-1-1-1,0 0 1,-1-7-21,-2 16 2,0-1-1,-1 1 1,-1-1 0,1 1 0,-1 0 0,-1-1-1,1 1 1,-2 0 0,1 0 0,-2-4-2,2 8 1,0 0 0,1 0 0,-1 1 0,-1-1 0,1 1 1,0 0-1,-1 0 0,0 0 0,1 0 0,-1 0 0,-1 0 0,1 1 0,0-1 0,0 1 1,-1 0-1,0 0 0,1 0 0,-1 1 0,0-1 0,0 1 0,0 0 0,0 0-1,-4 0-4,-1 0-1,1 0 0,0 1 0,0 1 1,-1-1-1,1 1 0,0 1 0,0-1 1,0 1-1,0 1 0,0 0 0,0 0 1,1 0-1,-1 1 0,1 0 0,-6 5 5,5-4-6,0 1 0,1 0-1,0 1 1,0-1-1,1 1 1,0 1 0,0-1-1,0 1 1,1 0 0,0 0-1,1 1 1,0 0-1,0-1 1,-1 6 6,3-5 2,0 0-1,0 0 1,1 0-1,0 0 1,1 0 0,0 0-1,0 0 1,1 0-1,0 0 1,0 0-1,2 5-1,-1-8-7,0 1 0,1-1 0,-1 0 0,1-1 0,0 1 0,0 0 0,1-1 0,0 0 0,0 1 0,0-2-1,1 1 1,-1 0 0,1-1 0,0 0 0,0 0 0,4 2 7,-2-2-1,-1-1-1,2 1 1,-1-1-1,0 0 1,1-1 0,-1 0-1,1 0 1,7 1 1,-11-3 4,0 1-1,0-1 1,-1 0 0,1 0-1,0-1 1,0 1 0,0-1-1,-1 0 1,1 0 0,0 0-1,-1-1 1,1 1 0,-1-1-1,1 0 1,-1 0 0,0 0-1,0 0 1,0 0 0,1-1-4,2-3 15,0-1 1,-1 0 0,0 0 0,0 0 0,-1-1 0,1 1-1,-2-1 1,1 0 0,-1-1 0,0 1 0,0-2-16,0-2 23,0-1 0,-1 1 0,-1 0 0,0 0 0,-1-1 1,0 1-1,-1-8-23,1 14 3,-1 1 1,0-1-1,-1 0 0,1 1 1,-1-1-1,0 1 1,0 0-1,-1 0 1,0-1-1,0 1 1,0 1-1,0-1 0,-1 0 1,0 1-1,0 0 1,0 0-1,-3-2-3,4 3-4,-1 1-1,0-1 1,0 1 0,0 0-1,-1 1 1,1-1 0,0 1-1,-1-1 1,1 1 0,-1 1-1,1-1 1,-1 1 0,1-1-1,-1 1 1,1 0-1,-1 1 1,0-1 0,1 1-1,-1 0 1,1 0 0,0 1-1,-1 0 5,-5 1 1,1 2-1,0-1 1,0 2-1,0-1 0,1 1 1,0 0-1,0 1 1,0 0-1,1 0 0,0 0 1,0 1-1,1 0 1,0 1-1,1-1 0,-2 5 0,-2 3-42,1 1 0,0 0 0,2 1 0,0 0 0,1 0 0,1 0 0,0 0 0,1 2 42,3-15-8,-1 1 1,1-1 0,0 1 0,0-1 0,1 1-1,-1-1 1,1 0 0,0 1 0,1-1-1,0 2 8,0-4 4,-1 0 0,0 0 0,1 0 0,0-1 0,-1 1 1,1-1-1,0 1 0,1-1 0,-1 0 0,0 0 0,1 0 0,-1 0 0,1 0 0,-1 0 0,1-1 0,0 1 0,0-1 0,1 1-4,6 1 6,0 0 0,0-1 1,0 0-1,0 0 0,1-1 0,-1-1 1,1 1-1,-1-2 0,0 0 1,8-1-7,-10 1 4,-1 0 1,1-1 0,-1 0-1,1-1 1,-1 1-1,0-1 1,0-1 0,0 0-1,-1 1 1,1-2 0,-1 1-1,0-1 1,0 0 0,4-5-5,-2 0 17,-1-1-1,0 0 1,0 0 0,-1 0 0,-1-1 0,0 0 0,0 0-1,-1 0 1,-1 0 0,0-1 0,-1 0 0,0 1 0,-1-1-1,0 0 1,-1 0 0,-1 0 0,0 0 0,-1 1 0,-1-7-17,1 13 0,0-1 1,-1 1-1,0-1 1,0 1 0,0 0-1,-1 0 1,1 1-1,-2-1 1,1 1 0,0 0-1,-1 0 1,0 0-1,0 0 1,-1 1 0,1 0-1,-1 0 1,0 1-1,0-1 1,0 1 0,-1 1-1,1-1 1,0 1-1,-1 0 1,0 0-1,1 1-11,-1 0 1,0 0-1,0 0 1,0 1-1,0-1 0,1 2 1,-1-1-1,0 1 1,0 0-1,0 0 0,1 1 1,-1 0-1,1 0 1,-1 1-1,1 0 0,0 0 1,0 0-1,0 1 1,1 0-1,-1 0 1,1 0-1,0 1 0,-5 4 11,3 0-3,0 1 0,1 0 0,0 0 0,0 0-1,1 0 1,1 1 0,0 0 0,0 0 0,1 0-1,-1 8 4,1-6-8,2 0 0,-1-1 0,2 1-1,-1 0 1,2 0 0,0 0-1,0 0 1,1-1 0,2 8 8,-1-13-1,-1 0 0,1-1 0,0 1 0,1-1 1,-1 0-1,1 0 0,0-1 0,1 1 0,-1-1 0,1 0 1,0 0-1,1 0 0,-1-1 0,1 1 0,0-1 0,0-1 1,0 1-1,0-1 0,3 1 1,1 0 7,0 0 0,1-1 0,-1 0 0,1-1 0,0 0 0,0-1 1,0 0-1,0 0 0,0-1 0,-1-1 0,1 0 0,3-1-7,-8 1 3,1-1-1,-1 0 1,0-1-1,1 1 1,-1-1 0,0 0-1,-1-1 1,1 1-1,-1-1 1,1 0 0,-1-1-1,0 1 1,-1-1-1,1 0 1,-1 0 0,0-1-1,0 1 1,0-1-1,-1 0-2,5-9 45,0-1-1,-1 0 0,-1 0 0,-1 0 0,0-1 1,2-14-45,-6 22 10,1 0 0,-1-1 0,-1 1 1,0 0-1,0 0 0,-1 0 0,0-1 0,-1 1 1,0 0-1,0 0 0,-1 1 0,0-1 1,-2-4-11,2 8-1,1 0 0,-1 0 0,0 1 0,0-1 0,-1 0 0,0 1 0,0 0 0,0 0 0,0 0 0,0 1 0,-1-1 0,1 1 0,-1 0 0,0 1 0,0-1 0,0 1 0,-1 0 0,1 0 1,0 0-1,-1 1 0,1 0 0,-3-1 1,-2 1-14,-1 1 1,0 0-1,0 0 1,1 1-1,-1 0 1,1 1-1,-1 0 1,1 1-1,-1 0 1,1 0-1,0 1 1,0 1 0,1 0-1,0 0 1,-1 0-1,2 1 1,-1 1-1,1 0 1,-7 6 13,6-4 0,1 0 1,0 1 0,0 0-1,1 0 1,1 0-1,-1 1 1,2 0 0,-1 0-1,2 0 1,-1 1 0,2 0-1,-1 0 1,2 0-1,0 0 1,0 0 0,1 1-1,0 2 0,1-11-6,0 1 0,1 0 0,-1 0 0,1 0 0,0 0 0,0 0 0,0-1 0,1 1-1,0 0 1,0-1 0,0 0 0,0 1 0,1-1 0,0 0 0,0 0 0,0 0 0,0 0 0,0-1 0,1 0-1,-1 1 1,1-1 0,0 0 0,0-1 0,1 1 0,-1-1 0,0 1 0,1-2 0,2 2 6,5 2-1,1-1 0,0 0 1,-1-1-1,2-1 1,-1 0-1,0-1 0,0 0 1,1-1-1,0 0 1,-7-1 5,0 1 0,0-1-1,1-1 1,-1 1 0,-1-1-1,1-1 1,0 1 0,0-1 0,-1 0-1,0 0 1,1-1 0,-1 0-1,-1 0 1,1-1 0,0 1 0,-1-1-1,3-4-4,1-2 17,-1 0 0,-1-1 0,0 0 0,-1 0 0,0-1 0,0 0 0,-2 0 0,0 0 0,0 0 0,-1-1 0,0-3-17,-1 7 16,-1 1 0,-1 0 0,1 0 0,-2 0 0,1 0 0,-1-1 0,0 1 0,-1 0 0,0 0 0,-1 1 0,0-1 0,0 0 0,0 1 0,-1 0 0,-1 0 0,0 0 0,-3-4-16,3 6-2,0 0 1,-1 1-1,1 0 1,-1 0-1,-1 1 0,1-1 1,-1 1-1,1 1 0,-1-1 1,0 1-1,0 0 1,-1 1-1,1 0 0,-1 0 1,1 1-1,-1-1 0,1 2 1,-1-1-1,0 1 1,1 0-1,-1 1 0,0-1 1,-2 2 1,1-1-11,-1 1 0,0 1 1,1 0-1,0 0 0,-1 0 1,1 1-1,1 1 0,-1-1 1,0 2-1,1-1 0,0 1 1,1 0-1,-1 1 0,1-1 1,0 2-1,1-1 0,0 1 1,-2 2 10,3-1-16,0 0 0,0 1 1,1 0-1,0-1 0,1 1 1,0 0-1,1 1 0,0-1 1,1 0-1,-1 1 0,2-1 1,0 9 15,0-13 7,1 1 0,-1-1 1,1 0-1,1 0 0,-1 0 1,1 0-1,0 0 0,0-1 1,1 1-1,0-1 0,0 1 1,0-1-1,1 0 0,-1 0 1,1 0-1,0-1 0,1 1 1,-1-1-1,1 0 0,0 0 1,0-1-1,2 2-7,2 0 17,1 0-1,-1-1 1,0 0-1,1-1 1,0 0 0,0-1-1,0 0 1,4 0-17,-10-1 16,1-1 0,0 0 0,0 0 0,0 0 0,0 0 0,0-1 0,0 0 0,0 0 0,0 0 0,0-1 0,-1 0 0,1 0 0,-1 0 0,1 0 0,-1-1 0,0 1 0,0-1 0,1-1-16,3-4 24,0 0 0,-1-1-1,0 0 1,-1 0-1,0-1 1,0 0-1,-1 0 1,0 0 0,-1-1-24,2-2 40,-2-1 0,1 0 0,-2 0 0,0 0 0,-1 0 1,1-13-41,-3 20 3,0 1 1,0-1-1,-1 1 1,0-1 0,0 1-1,-1-1 1,0 1-1,0 0 1,0 0-1,-3-5-3,4 9 4,0-1-1,-1 1 1,1 0 0,-1-1-1,1 1 1,-1 0-1,0 0 1,0 0-1,0 1 1,0-1-1,-1 0 1,1 1-1,0-1 1,-1 1 0,1 0-1,-1 0 1,1 0-1,-1 0 1,0 0-1,1 0 1,-1 1-1,0-1 1,1 1 0,-1 0-1,0 0 1,-1 0-4,-2 0-8,0 1 1,0 0 0,0 1 0,0-1 0,0 1 0,0 0 0,1 0-1,-1 1 1,1 0 0,-1 0 0,-1 2 7,-1 0-15,0 1 1,1 0 0,0 1-1,1 0 1,0 0-1,0 0 1,-2 4 14,0 1-22,0 2 0,1-1-1,0 1 1,1 0 0,0 1 0,2-1 0,-1 1 0,2 0 0,-1 4 22,3-12 1,1 0 0,-1-1 0,1 1 0,0 0 0,1-1 0,0 1 0,0 0 0,0-1 0,1 1 0,-1-1 0,2 0 0,-1 1 0,1-1 0,2 3-1,-3-4-1,1-1-1,1 0 1,-1 0 0,0 0-1,1 0 1,0-1 0,0 1-1,0-1 1,1 0-1,-1 0 1,1 0 0,-1-1-1,1 0 1,0 0-1,0 0 1,0 0 0,0-1-1,4 1 2,-4-1 17,1 0-1,0 0 0,-1-1 0,1 0 0,0 0 1,0-1-1,-1 1 0,1-1 0,0 0 0,-1-1 1,1 1-1,-1-1 0,1 0 0,-1-1 0,0 1 1,0-1-1,0 0-16,1-1 17,-1 0 0,1-1 1,-1 0-1,0 0 0,-1 0 0,0 0 1,1 0-1,-1-1 0,-1 0 1,1 0-1,-1 0 0,0 0 0,-1-1 1,1 0-18,0-3 16,-1 1 1,0 0 0,0-1 0,-1 1-1,0-1 1,0 1 0,-1-1 0,-1 1-1,1-1 1,-2 1 0,1-1 0,-4-8-17,4 14 5,0-1-1,-1 1 1,0 0 0,0 0 0,0 1 0,0-1 0,0 0-1,-1 1 1,1-1 0,-1 1 0,0 0 0,0 0 0,-1 0-1,1 0 1,-1 1 0,1-1 0,-1 1 0,0 0 0,0 0-1,0 0 1,0 0 0,0 1 0,0 0 0,0 0 0,0 0-1,-1 0 1,1 1 0,0-1 0,-2 1-5,-1 0-8,0 1 0,0 0 0,0 0 0,0 0 0,0 1 0,0 0 0,0 1 0,1-1 0,-1 1 0,1 0 0,0 1 0,-1 0 0,2 0-1,-1 0 1,0 0 0,-1 3 8,-1 0-9,1 1 0,0 0 0,0 0 0,1 0 0,0 1 0,1 0 0,-1 0 0,2 1 0,-1-1 0,-1 9 9,4-13-7,1-1-1,0 0 0,0 0 0,1 1 1,-1-1-1,1 1 0,0-1 1,0 0-1,0 1 0,1-1 1,1 5 7,-2-6-13,1 0 0,1 0 0,-1 0 0,0 0 0,1-1 0,-1 1 0,1 0 0,0-1 0,0 1 1,0-1-1,0 0 0,1 1 0,-1-1 0,1 0 0,-1-1 0,1 1 0,0 0 13,4 2 11,1 0-1,0 0 0,0-1 0,0 0 1,0-1-1,0 0 0,1 0 1,-1 0-1,1-1 0,0-1 0,-1 1 1,4-2-11,-7 1 21,0 0 0,0-1 1,0 1-1,0-1 0,-1-1 1,1 1-1,0-1 0,-1 0 0,1 0 1,-1 0-1,0 0 0,1-1 1,-1 1-1,0-1 0,-1-1 1,1 1-1,0 0 0,-1-1 0,0 0 1,0 1-1,0-1 0,1-2-21,0-3 44,0 1-1,0-1 1,-1 0 0,0 0-1,0-1 1,-1 1-1,0-1 1,-1 1-1,0-3-43,-1 7 9,0 1 0,0 0 0,0 0 0,-1 0 0,1 0 0,-1 0 0,0 0 0,-1 0 0,1 0 0,-2-3-9,2 5-4,-1 0 0,1-1 0,-1 1-1,1 0 1,-1 0 0,0 0 0,0 0 0,0 1-1,0-1 1,0 0 0,-1 1 0,1-1 0,0 1 0,-1 0-1,1 0 1,-1 0 0,0 0 4,0 0-3,1 0 0,-1 1 1,0-1-1,0 1 0,0 0 0,0 0 0,0 0 1,0 0-1,0 0 0,0 1 0,0-1 0,0 1 1,1 0-1,-1 0 0,0 0 3,-2 1 24,0 0-1,0 1 1,1 0 0,-1 0-1,1 0 1,0 0 0,0 1-1,-2 2-23,1-2-7,1 1 0,0 0 0,0 1 0,0-1 0,1 0 0,-1 1 0,1 0 0,1 0-1,-1 0 1,1 0 0,0 1 0,0-1 0,1 0 0,0 2 7,1-5-2,0 0 1,0 1-1,0-1 1,0 0-1,1 0 1,0 0-1,-1 0 1,1 0-1,0 0 1,0 0-1,1 0 1,-1 0-1,1 0 1,-1-1-1,1 1 0,0 0 1,0-1-1,1 1 2,0 0 4,0 0 0,0-1 0,1 1-1,-1-1 1,1 1 0,0-1 0,0 0 0,-1 0-1,1-1 1,1 1 0,-1-1 0,3 1-4,-3-1 14,1-1 0,-1 1 0,0 0 0,0-1-1,0 0 1,1 0 0,-1 0 0,0-1 0,0 1 0,0-1 0,1 0 0,-1 0 0,0-1 0,0 1 0,0-1 0,-1 0 0,1 0 0,0 0 0,-1 0 0,1-1 0,-1 0 0,0 1 0,0-1 0,0 0 0,0-1 0,0 1 0,1-3-14,-1 0 36,-1 1 0,1-1 0,-1 1 0,-1-1 0,1 0 0,-1 0 0,0 0 0,0 0 1,0 0-1,-1 0 0,0 0 0,-1 0 0,1-2-36,-1 6 10,1-1-1,-1 0 1,1 0 0,-1 0 0,0 1-1,0-1 1,0 0 0,0 1-1,-1-1 1,1 1 0,-1-1-1,1 1 1,-1 0 0,0 0 0,0 0-1,0 0 1,0 0 0,0 0-1,-1 0 1,1 1 0,0-1 0,-1 1-1,0-1 1,1 1 0,-1 0-1,1 0 1,-1 0 0,-2 0-10,-1 1-5,0-1-1,1 1 1,-1 0 0,0 0 0,0 1-1,1 0 1,-1 0 0,0 0 0,1 1-1,-1 0 1,1 0 0,0 0 0,-1 0-1,1 1 1,-4 3 5,0 0-1,0 0-1,0 1 1,1 0-1,0 0 1,0 1-1,1 0 1,0 1-1,-1 0 2,6-6-16,0 0 1,1 0-1,-1 0 0,0 0 0,1 0 1,0 0-1,0 0 0,0 1 0,0-1 1,0 0-1,0 1 0,1-1 0,0 1 1,0-1-1,0 4 16,0-5-10,1 0 1,-1 1 0,1-1-1,0 0 1,0 1 0,0-1-1,0 0 1,1 0-1,-1 0 1,0 0 0,1 0-1,0 0 1,-1 0 0,1-1-1,0 1 1,0 0-1,0-1 1,0 0 0,0 1-1,0-1 1,0 0 0,2 1 9,4 1 8,0 1 0,1-1 0,0 0 0,-1-1 0,1 0 0,0-1 0,0 1 0,0-2 0,0 1 0,0-1 0,3-1-8,-8 1 23,0-1 1,0 1-1,0-1 1,-1 0 0,1 0-1,0-1 1,0 1-1,-1-1 1,1 0 0,-1 1-1,1-2 1,-1 1-1,0 0 1,0-1 0,0 1-1,0-1 1,0 0-1,-1 0 1,1 0 0,-1 0-1,0-1 1,0 1-1,0 0 1,0-1 0,-1 0-1,1 1 1,-1-1-24,0-1 27,0 1 1,0-1 0,0 1-1,-1-1 1,0 0-1,1 1 1,-2-1-1,1 0 1,0 1-1,-1-1 1,0 0 0,0 1-1,-1-1 1,-1-3-28,2 6 7,0-1-1,0 1 1,0 0 0,-1-1 0,1 1 0,-1 0 0,1 0 0,-1 0-1,0 0 1,0 0 0,0 1 0,0-1 0,0 1 0,-1-1-1,1 1 1,0 0 0,-1-1 0,1 1 0,-1 1 0,1-1-1,-1 0 1,1 0 0,-1 1 0,1 0 0,-1-1 0,0 1 0,1 0-7,-5 1-12,0-1 0,0 2 0,0-1 0,0 1 0,0 0 0,1 0 0,-1 0 0,1 1 0,-1 0 0,1 1 0,-4 2 12,-1 2-16,0 0-1,1 0 1,0 1 0,1 0-1,-7 9 17,12-14-9,-1 2-1,2-1 0,-1 0 1,1 1-1,-1 0 0,2-1 1,-1 1-1,1 1 0,-2 4 10,3-9-4,1 0-1,0 1 0,0-1 1,-1 1-1,1-1 0,1 0 1,-1 1-1,0-1 0,1 0 1,-1 1-1,1-1 0,-1 0 0,1 1 1,0-1-1,0 0 0,0 0 1,0 0-1,1 0 0,-1 0 1,1 0-1,-1 0 0,1-1 1,-1 1-1,1 0 0,0-1 1,0 1-1,1 0 5,1 0-2,-1 0-1,1 0 1,0 0-1,0 0 1,0-1 0,0 1-1,0-1 1,0 0 0,1 0-1,-1-1 1,0 1 0,1-1-1,-1 0 1,0 0 0,0-1-1,1 1 1,-1-1 0,0 0-1,0 0 1,2-1 2,-1 1 2,0-1 0,-1 0 0,1 0 0,0 0 1,-1-1-1,0 0 0,0 0 0,0 0 0,0 0 0,0-1 0,0 1 1,-1-1-1,0 0 0,0 0 0,0 0 0,0 0 0,0-2-2,3-7 16,0-1 1,-1 0-1,0 0 0,-1-1 0,-1 1 1,2-16-17,-4 23 16,0 1 0,-1-1 0,0 0 1,0 0-1,-1 0 0,0 0 0,0 0 1,0 0-1,-1 1 0,0-1 0,-1 0 1,1 1-1,-1 0 0,0-1 0,-1 1 1,0-1-17,1 4 0,1 0 0,-1 0 0,0 0 0,0 0 0,0 1 0,0-1 0,0 1 0,-1 0 0,1 0 0,-1 0 0,1 0 0,-1 0 0,0 1 0,0 0 0,1 0 0,-1 0 0,0 0 0,0 1 0,0-1 0,0 1 0,0 0 0,0 0 0,0 1 0,0-1 0,0 1 0,0 0 1,0 0-1,0 0 0,-2 1 0,-2 1-7,1 0 0,0 1 1,0 0-1,1 0 1,-1 0-1,1 1 1,0 0-1,0 0 1,1 0-1,-1 1 1,1 0-1,0 0 0,1 0 1,-4 7 6,3-4-21,1 0 1,0 1-1,0-1 0,1 1 1,1 0-1,-1-1 0,1 1 1,0 9 20,2-16-6,0 1 0,0 0 1,0 0-1,0 0 1,0 0-1,1-1 1,0 1-1,-1 0 1,2 0-1,-1-1 0,0 1 1,1-1-1,-1 1 1,1-1-1,0 0 1,0 0-1,1 1 1,-1-1-1,0-1 0,1 1 1,0 0-1,0-1 1,0 1-1,1 0 6,3 1-4,0 0 1,0-1-1,0 0 0,1 0 0,-1-1 0,1 1 1,0-2-1,0 1 0,-1-1 0,1 0 0,0-1 1,0 0-1,0 0 4,-1-1-1,-1 1 1,1-1-1,-1-1 0,1 1 1,-1-1-1,0 0 1,1-1-1,-1 1 0,0-1 1,-1 0-1,1-1 0,0 0 1,-1 1-1,0-2 1,4-3 0,-1-1 25,0 0 1,-1 0-1,0 0 1,-1-1 0,0 0-1,-1-1 1,3-6-26,-5 8 19,0 1 0,0 0 0,-1-1-1,0 0 1,0 1 0,-1-1 0,-1 0 0,1 0 0,-1 1 0,-1-5-19,1 11 4,0 0 1,-1 0 0,1 0 0,0 0 0,-1 1-1,0-1 1,1 0 0,-1 0 0,0 0-1,0 0 1,0 1 0,0-1 0,0 0 0,-1 1-1,1-1 1,0 1 0,-1-1 0,1 1 0,-1 0-1,1 0 1,-1-1-5,-1 1 1,1 0-1,-1 0 1,1 0-1,-1 1 1,0-1-1,0 0 1,1 1 0,-1 0-1,0 0 1,0 0-1,0 0 1,1 0-1,-4 1 0,-1 0-10,0 1-1,0 0 0,0 0 0,0 0 1,0 1-1,0 0 0,1 1 0,-1 0 0,1 0 1,0 0-1,0 1 11,4-4-57,0 1 1,0 0 0,1-1-1,-1 1 1,1 0-1,-1 0 1,1 0-1,0 0 1,0 0-1,0 0 1,0 0-1,0 1 1,0-1 0,0 0-1,1 0 1,-1 2 56,1-3-185,0 0 0,0 1 1,1-1-1,-1 0 0,0 1 1,1-1-1,-1 0 0,1 1 0,-1-1 1,1 0-1,-1 0 0,1 0 1,0 1-1,0-1 0,0 0 1,0 0-1,-1 0 0,1 0 1,0-1-1,1 1 0,-1 0 1,0 0-1,0-1 0,0 1 0,0 0 1,1-1-1,-1 1 0,1-1 185,2 2-1243,0-1 0,-1 1-1,1-1 1,0 0-1,0-1 1,0 1 0,2-1 1243,6-1-4368</inkml:trace>
  <inkml:trace contextRef="#ctx1" brushRef="#br3" timeOffset="51588.459">94 12186,'2'-1,"16655"-8855,-15157 8058,-1513 805,-4 2</inkml:trace>
  <inkml:trace contextRef="#ctx0" brushRef="#br2" timeOffset="95547.276">149 11463 7168,'23'-75'5333,"-21"58"-2549,-2 13-804,-2 11-1256,-26 215 2997,-8 53-2293,17-163-876,-17 47-552,26-123 117,-3 9 123,2 0 0,3 0 0,-2 29-240,9-71 16,1 1 0,0-1 0,0 0 0,1 0 0,-1 0 0,0 0 0,1 0 0,0 0 0,0 0 0,0 0 0,0-1 0,2 4-16,-2-4 29,0 0 0,1-1 0,-1 1 0,1 0 0,0-1-1,-1 1 1,1-1 0,0 1 0,0-1 0,0 0 0,0 0 0,0 0-1,0 0 1,1 0 0,-1 0 0,0 0 0,1-1-29,12 3 181,0-2 0,0 0 0,1 0-1,-1-1 1,0-1 0,11-2-181,20-1 275,327 4 349,-328 5-565,4 1-731,-17-9-2870,-18-3-1786,2-6-543</inkml:trace>
  <inkml:trace contextRef="#ctx0" brushRef="#br2" timeOffset="97514.311">17620 2246 6144,'-2'-2'208,"-1"-3"327,-1-1 0,0 1-1,0 1 1,0-1-1,0 1 1,-1-1 0,0 1-1,0 1 1,0-1-1,0 1 1,-1-1 0,-3 0-535,-19-14 3392,47 17-2342,1 3-804,0 1 1,-1 0-1,1 2 0,-1 0 0,0 1 0,15 8-246,137 62 760,-67-27-384,232 113 520,-310-149-726,-2 2-1,0 1 0,0 1 1,3 5-170,-22-18 77,-2 0 0,1 1 0,0-1 1,-1 1-1,0 0 0,0 0 0,-1 0 0,1 1 1,-1-1-1,0 1 0,0-1 0,-1 1 1,0 0-1,0-1 0,0 5-77,0 5 32,0-1 0,-1 0-1,-1 0 1,-1 1 0,-2 10-32,-2 1 67,-1-1-1,-1 0 1,-1 0 0,-1-1-1,-2-1 1,0 1 0,-1-2-1,-6 6-66,-9 18-148,1 1 1,3 0-1,2 2 0,2 1 0,2 0 0,3 1 1,-7 40 147,21-86-771,-1 1 1,0 0 0,0 0-1,0 0 1,-1-1 0,0 1-1,0-1 1,0 0 0,-3 4 770,-5 4-4592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02T19:42:08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630 20 9472,'4'-19'4357,"-4"18"-3232,-5 5 1099,-3 4-1721,0 1 0,1 0 0,0 0 0,1 1 0,0 0-1,-3 5-502,-7 13 311,-61 91 2169,-21 17-2480,57-79 73,2 2 0,3 2 0,3 1 0,2 2-1,3 0 1,-2 18-73,-23 78-1600,47-147-277,6-13 1814,0 0 1,0 0-1,0 0 1,0 0-1,0 0 1,0 0 0,0 0-1,0 0 1,0 0-1,0 0 1,0 0 0,0 0-1,0 1 1,0-1-1,0 0 1,0 0-1,0 0 1,0 0 0,0 0-1,0 0 1,0 0-1,0 0 1,-1 0-1,1 0 1,0 0 0,0 0-1,0 0 1,0 0-1,0 0 1,0 0-1,0 0 1,0 0 0,0 0-1,0 0 1,0 0-1,0 0 1,-1 0 0,1 0-1,0 0 1,0 0-1,0 0 1,0 0-1,0 0 1,0 0 0,0 0-1,0 0 1,0 0-1,0 0 1,0 0-1,0 0 1,0 0 0,-1 0-1,1 0 1,0 0-1,0 0 1,0 0 0,0 0-1,0 0 1,0 0 62,0-2-524,0 0 1,0 0 0,0 0-1,1 1 1,-1-1 0,1 0 0,-1 0-1,1 1 1,-1-1 0,1 0-1,1-1 524,10-19-3594</inkml:trace>
  <inkml:trace contextRef="#ctx0" brushRef="#br0" timeOffset="334.014">64 158 7296,'-10'-13'944,"5"6"-334,0 0 0,-1 0-1,0 1 1,0 0 0,-1 0-1,0 0-609,6 5 143,0 1 0,0-1-1,1 1 1,-1-1 0,0 1-1,1-1 1,-1 0 0,1 1-1,-1-1 1,0 0 0,1 1 0,0-1-1,-1 0 1,1 0 0,-1 1-1,1-1 1,0 0 0,0 0-1,-1 0 1,1 0 0,0 0-1,0 1 1,0-1 0,0 0-1,0 0 1,0 0 0,0 0-1,0 0 1,0 0 0,1 1-1,-1-1 1,0 0 0,0 0 0,1 0-1,-1 0-142,1 0 81,0 0 0,-1 0 0,1 0 0,0 0-1,0 0 1,0 0 0,0 0 0,0 0 0,0 1 0,0-1-1,0 0 1,0 0 0,0 1 0,1-1 0,-1 1 0,0-1-1,0 1 1,0 0 0,1-1 0,-1 1 0,0 0 0,1 0-1,0 0-80,2 0 126,0 1-1,0 0 0,1 0 0,-1 0 0,0 0 0,0 1 0,0-1 0,0 1 0,0 0 0,-1 1 0,1-1 0,0 1 0,-1-1 0,0 1 1,0 0-1,2 3-125,9 9 218,-1 0-1,-1 1 1,0 2-218,-10-16 12,36 52 167,23 32 90,44 84-269,-37-34-190,-28-52-3764,45 67 3954,-72-131-1578,1 0-1,4 1 1579,-5-6-2256,2 0 0,0-2 2256,-15-13-5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02T19:42:10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743 71 7040,'2'-4'581,"0"0"-1,0 1 1,0 0 0,0-1 0,1 1 0,0 0 0,0 0-1,-1 0 1,2 1 0,-1-1 0,3-1-581,-2 12 2272,-4-5-2122,0 0 0,0 0 0,-1 1 0,1-1 0,-1 0-1,0 0 1,0 0 0,0 0 0,0 0 0,0 0 0,-1-1 0,0 1 0,1 0 0,-2 0-150,-4 11 429,-40 96 1714,3 5-2143,9-21 358,-41 77-358,-7 0-1147,82-168 805,0-1-159,0 1-1,-1 0 0,1-1 0,-1 0 1,1 1-1,-1-1 0,0 0 0,1 0 1,-1 0-1,0 0 0,-2 2 502,0-5-3141,3-7-496</inkml:trace>
  <inkml:trace contextRef="#ctx0" brushRef="#br0" timeOffset="328.494">296 78 7552,'-7'-19'1289,"-5"-17"320,1 13 3349,69 127-47,23 56-3705,34 63-822,45 49-1483,-112-194-960,-3-9-1876</inkml:trace>
  <inkml:trace contextRef="#ctx0" brushRef="#br0" timeOffset="1734.015">621 1382 6784,'0'0'101,"0"0"1,0-1 0,0 1 0,0 0-1,0 0 1,0 0 0,0-1-1,1 1 1,-1 0 0,0 0-1,0 0 1,0-1 0,0 1-1,0 0 1,0 0 0,0 0-1,1 0 1,-1-1 0,0 1 0,0 0-1,0 0 1,0 0 0,0 0-1,1 0 1,-1 0 0,0-1-1,0 1 1,0 0 0,1 0-1,-1 0 1,0 0 0,0 0 0,0 0-1,1 0 1,-1 0 0,0 0-1,0 0 1,0 0 0,1 0-1,-1 0 1,0 0 0,0 0-1,0 0 1,1 0 0,-1 0-1,0 0 1,0 1 0,0-1 0,1 0-1,-1 0 1,0 0 0,0 0-1,0 0-101,4 15 2450,-3 23-615,-8 21-524,-3-1-1,-15 50-1310,-5-9 606,-13 21-606,-50 166 26,81-247-722,-1-1 0,-6 8 696,19-45-311,-1 1 0,0-1 0,1 0 0,-1 1 0,0-1 0,1 0 0,-1 1 0,0-1 0,0 0-1,0 0 1,0 0 0,0 0 0,0 0 0,-1 0 0,1 0 0,0 0 0,-1 0 0,1 0 311,-4-2-3494,5-7-4</inkml:trace>
  <inkml:trace contextRef="#ctx0" brushRef="#br0" timeOffset="2060.992">56 1375 9600,'-15'-14'1218,"6"7"-140,1-1 1,-1 2-1,-4-3-1078,12 7 2526,7 4-1524,13 7-146,-2 0-622,-1 0 1,0 2 0,-1 0-1,0 0 1,-1 1 0,-1 1-1,1 1 1,-2-1 0,0 2-1,-1 0 1,2 5-235,30 41 258,163 253 199,-171-253-525,82 134-432,-81-139-1736,4-1 0,17 16 2236,-50-62-995,1 0 0,1-1 0,0 0 995,-7-6-348,1 0 1,0 0-1,-1 0 0,1-1 1,0 1-1,0-1 0,0 0 0,0 0 1,0 0-1,0 0 0,1 0 1,-1 0 347,1-1-460,-1 0 0,1-1 0,0 1 0,-1-1 0,1 1 0,-1-1 0,1 0 0,-1 0 460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02T19:42:13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581 377 6656,'-1'0'326,"0"1"-1,1-1 1,-1 0 0,0 0 0,0 0-1,0 1 1,0-1 0,1 0 0,-1 1 0,0-1-1,0 1 1,1-1 0,-1 1 0,0-1-1,1 1 1,-1 0 0,0 0-326,-11 16 1983,8-8-1622,1-1-1,0 0 0,-1 7-360,-2 11 336,1 0 0,1-1 0,1 1 0,2 1 0,1-1 0,1 14-336,0-37 13,-1-1 1,0 0-1,0 1 0,1-1 0,-1 0 0,1 1 1,0-1-1,0 0 0,0 0 0,0 0 0,0 0 1,1 2-14,-2-4 11,1 0 1,-1 1 0,1-1 0,-1 0 0,0 1 0,1-1 0,-1 0 0,1 0 0,-1 1-1,1-1 1,-1 0 0,1 0 0,-1 0 0,0 0 0,1 0 0,-1 1 0,1-1 0,-1 0-1,1 0 1,-1 0 0,1 0 0,0-1-12,0 1 27,0 0 0,0-1-1,1 1 1,-1-1 0,0 1 0,0-1 0,0 0-1,0 0 1,1 1 0,-1-1 0,0 0-1,0 0-26,3-4 114,1 0 0,-1-1 0,0 1 0,0-1 0,-1 0 0,0 0 0,0 0 0,0 0 0,-1 0 0,0-1 0,0 1 0,0-1 0,-1 1 0,0-1 0,0 0-1,-1 0-113,1 2 111,-1-1-1,0 0 0,0 0 1,-1 0-1,0 1 0,0-1 0,0 0 1,0 1-1,-1-1 0,0 1 0,0-1 1,-1 1-1,0 0 0,0 0 1,0 0-1,0 0 0,-1 1 0,-3-5-110,6 8 23,0 0-1,-1 0 0,1 0 0,0 0 0,0 0 1,-1 0-1,1 0 0,-1 1 0,1-1 0,-1 0 1,1 1-1,-1-1 0,1 1 0,-1 0 1,0-1-1,1 1 0,-1 0 0,1 0 0,-1 0 1,0 0-1,1 0 0,-1 0 0,0 1 1,1-1-1,-1 1 0,1-1 0,-1 1 0,1-1 1,-1 1-1,1 0 0,-1 0 0,1-1 0,0 1 1,-1 0-1,1 1 0,0-1 0,0 0 1,0 0-1,0 0-22,-4 5-1,0-1 1,1 1 0,0 0 0,0 0-1,0 1 1,1-1 0,0 1-1,0 2 1,-2 4-10,1 0 0,0 1-1,1-1 1,1 1 0,0 0-1,1 0 1,0 0 0,1 3 10,0-12-3,0 1 0,1-1 0,0 0 1,0 0-1,0 0 0,0 0 0,1 0 0,0 0 1,0-1-1,0 1 0,0-1 0,1 1 1,0-1-1,0 0 0,0 0 0,0 0 0,1 0 1,-1 0-1,1-1 0,0 0 0,0 0 1,1 0-1,-1 0 0,1 0 3,-2-2 8,0 1 0,0-1 0,0 0 0,0 0 0,0 0 0,1-1 0,-1 1-1,0-1 1,1 0 0,-1 1 0,0-1 0,1-1 0,-1 1 0,0 0 0,1-1 0,-1 0 0,0 0 0,0 0 0,0 0 0,0 0 0,1-1-8,0-1 9,0 1 1,0 0-1,-1-1 1,1 0-1,-1 0 1,0 0-1,0-1 1,0 1-1,0-1 1,-1 1-1,1-1 1,-1 0-1,0 0 1,0 0-1,0-3-9,1-1 33,0-1 1,-1 1-1,0-1 0,-1 0 0,0 0 0,0 1 0,-1-1 0,0 0 0,-1 0 0,0 0 1,0 0-1,-1 1 0,0-1 0,-1 0 0,1 1 0,-2-2-33,1 4 34,0 0 0,0 0 1,-1 0-1,1 0 0,-1 0 0,0 1 0,-1 0 1,1 0-1,-1 0 0,0 1 0,-1-1 0,1 1 1,-1 0-1,1 1 0,-1-1 0,0 1 0,-1 0 1,1 1-1,0 0 0,-1 0 0,-2-1-34,4 2 17,-1 0 1,0 0-1,0 1 0,0 0 0,1 0 0,-1 0 0,0 1 0,0-1 0,0 2 0,1-1 1,-1 0-1,1 1 0,-1 0 0,-3 2-17,4-1-2,1-1 0,0 1-1,0 0 1,0 0 0,0 1 0,1-1 0,-1 1-1,1 0 1,0 0 0,0 0 0,0 0 0,0 0 0,1 0-1,0 1 1,0 0 0,0-1 0,0 3 2,0 0-2,0 0 1,1 1 0,0-1-1,0 1 1,1-1-1,0 1 1,0-1-1,1 1 1,-1-1 0,2 0-1,-1 1 1,1-1-1,0 0 1,1 0-1,0 0 1,0 0-1,0 0 1,1-1 0,0 1-1,0-1 1,1 0-1,0 0 1,0-1-1,0 1 1,1-1-1,-1 0 1,1-1 0,0 1-1,1-1 1,-1 0-1,1-1 1,0 0-1,0 0 1,0 0-1,0-1 1,0 0 0,7 1 1,-10-2 12,0-1-1,0 0 1,0 0 0,0 0 0,0 0 0,0-1 0,0 0 0,0 1 0,0-1 0,0-1 0,0 1 0,-1-1 0,1 1 0,-1-1 0,1 0-1,-1 0 1,0 0 0,1-1 0,-1 1 0,0-1 0,-1 0 0,1 0 0,0 0 0,-1 0 0,0 0 0,1-1 0,-1 1 0,0-1-12,1-2 21,0-1 0,-1 1 0,1-1 0,-1 1 0,-1-1 0,1 1 0,-1-1 1,0 0-1,-1 0 0,0 0 0,0 0 0,0 1 0,-1-1 0,0 0 0,0 0 1,-1-1-22,-1-1-2,-1-1 1,0 1-1,0 0 1,-1 1 0,0-1-1,-1 1 1,0 0-1,0 1 1,-1-1 0,0 1-1,0 0 1,0 1-1,-1 0 1,0 0 0,0 1-1,-1 0 1,1 0-1,-1 1 1,-6-3 1,11 6-7,0 0 0,0 0 0,0 1 0,1-1 0,-1 1 0,0 0 1,0 0-1,0 0 0,0 0 0,0 1 0,0-1 0,1 1 0,-1 0 0,0 0 0,0 1 0,1-1 0,-1 1 1,1 0-1,-1 0 0,1 0 0,0 0 0,0 0 0,0 1 0,0 0 0,0-1 0,1 1 0,-3 2 7,2-1-4,0 1 0,0-1 0,1 0 0,-1 1 0,1-1 0,0 1 0,0 0 0,1 0 0,-1 0 0,1 0 0,0 0 0,0 0-1,1 0 1,0 0 0,0 0 0,0 0 0,0 0 0,1 0 0,0 0 0,0 0 0,0 1 4,2 1-6,0 1 0,1-1 1,0-1-1,0 1 0,1 0 1,-1-1-1,1 0 0,1 0 0,-1-1 1,1 1-1,0-1 0,0-1 0,1 1 1,-1-1-1,1 0 0,0 0 1,0-1-1,1 0 0,5 2 6,-7-3 19,1 0-1,-1-1 1,0 0 0,1 0-1,-1 0 1,1-1 0,-1 0-1,1 0 1,-1-1 0,0 1-1,3-2-18,-4 1 14,-1 0 0,1-1 0,-1 0 0,0 0 0,0 0 0,0 0 0,0 0 0,0-1 0,0 0 0,-1 0 0,1 0 0,-1 0 0,0 0 0,0-1 0,0 1 0,1-3-14,-1 2 18,-1 0 0,0 0-1,0 0 1,0 0 0,0-1 0,-1 1 0,0-1 0,1 1 0,-2-1 0,1 1-1,0-1 1,-1 0 0,0 1 0,0-1 0,-1 0 0,1 1 0,-1-1 0,0 0-18,-1-1 8,1 0 1,-2 0-1,1 0 1,-1 0 0,1 1-1,-2 0 1,1-1 0,0 1-1,-1 0 1,0 1 0,0-1-1,-1 1 1,0-1-9,1 1-2,0 1 0,-1-1 0,0 1 0,1 0 0,-1 1 0,-1-1 0,1 1 0,0 0 0,0 0 0,-1 0 0,1 1 1,-1 0-1,0 0 0,0 0 2,2 1-5,0 0-1,-1 0 1,1 1 0,-1-1 0,1 1 0,0 0 0,0 0 0,-1 1 0,1-1-1,0 1 1,0 0 0,0 0 0,1 0 0,-1 0 0,0 1 0,1 0 0,-1-1-1,1 1 1,-1 2 5,0 0-13,0-1-1,1 1 1,-1 1-1,1-1 1,0 0-1,1 1 1,-1 0-1,1-1 1,0 1-1,0 0 1,1 0-1,0 0 0,0 1 1,1-1-1,-1 0 1,1 0-1,0 0 1,1 0-1,0 0 1,0 1-1,0-1 1,1 1 13,-1-1 1,1 0 0,0 0-1,0 0 1,1 0 0,0-1 0,0 1 0,0-1 0,1 0 0,-1 0 0,1 0 0,0 0 0,1-1 0,-1 1 0,1-1-1,0 0 1,0-1 0,0 1 0,0-1 0,1 0 0,-1 0 0,1 0 0,1-1-1,-4-1 5,0 0 1,1 0-1,-1-1 0,0 1 1,0-1-1,1 0 0,-1 0 1,0 0-1,1 0 0,-1 0 1,0-1-1,1 0 0,-1 1 1,0-1-1,0-1 0,0 1 1,0 0-1,1-1-5,0-1 35,0 0 1,0 0-1,0 0 1,-1 0-1,1 0 0,-1-1 1,0 0-1,0 0 0,0 1 1,-1-2-1,1 1 1,-1-1-36,2-1 67,-2 0 1,1-1-1,-1 1 1,0-1-1,0 1 1,-1-1 0,1 0-1,-2 0 1,1 0-1,-1 0 1,0 0-1,0 1 1,-1-1-1,0 0 1,0 0 0,-1 0-1,-2-6-67,4 12 6,-1-1 0,1 1 0,-1-1 0,0 1 0,1 0-1,-1 0 1,0-1 0,0 1 0,0 0 0,0 0 0,0 0 0,0 0-1,0 0 1,-1 0 0,1 0 0,0 0 0,0 0 0,-1 1 0,1-1 0,-1 0-1,1 1 1,0-1 0,-2 1-6,1 0-2,0 0-1,0 0 1,0 0 0,0 1-1,0-1 1,1 1-1,-1-1 1,0 1 0,0 0-1,0-1 1,0 1-1,1 0 1,-1 0 0,1 1-1,-1-1 1,0 0 2,-4 5-12,0-1 1,0 2-1,0-1 1,1 0-1,0 1 1,0 0-1,-3 7 12,6-10-41,0 0-1,0 0 0,1 0 1,-1 0-1,1 0 0,0 0 1,0 0-1,0 1 0,1-1 1,0 0-1,0 0 0,0 1 1,0 1 41,1-4-236,-1 0 0,1 0 0,-1 0 0,1 0 0,0 0 0,0 1 0,0-1 0,0-1 1,0 1-1,1 0 0,0 1 236,0-1-656,0 0 0,0 0 0,1 0 0,-1 0 0,1 0 0,-1-1 0,1 1 0,0-1 0,-1 0 0,2 1 656,21 5-5279</inkml:trace>
  <inkml:trace contextRef="#ctx0" brushRef="#br0" timeOffset="940.223">836 251 1408,'0'-9'458,"1"6"815,-1-1 0,0 1 0,0 0 0,-1-1 0,1 1 0,-1 0 0,1-1 0,-1 1 0,-1-1-1273,-6-8 453,-9-4 1910,13 12-1908,-1-1 1,0 1-1,0 0 0,0 0 0,-5-3-455,-6-2 500,-3-2 135,0 1 0,-1 1 0,-6-2-635,19 9 97,1 0-1,-1 0 1,0 1-1,0 0 1,0 0-1,0 1 1,0-1-1,0 2 1,1-1-1,-1 1 1,0 0-1,-3 1-96,-105 23 475,62-15-109,-1 3 0,2 1 0,-8 7-366,33-11 227,0 2 0,1 0 1,-20 14-228,37-20 68,0 1 1,1 0-1,0 0 1,0 1-1,0 0 0,1 0 1,0 0-1,1 1 1,0 0-1,0 1 1,-3 8-69,3-4 79,1 1 0,0-1 1,1 1-1,1 1 0,1-1 0,0 0 0,0 14-79,2-3 134,1-1-1,0 0 1,2 0-1,4 11-133,-5-23 60,2 0-1,0-1 1,0 0 0,2 0-1,-1 0 1,1 0 0,1-1-1,0 0 1,9 10-60,-5-7 40,2-1 1,0-1-1,0 0 0,1 0 0,1-1 1,14 7-41,8 3 106,1-3 0,8 2-106,-33-14 38,7 2 39,0-1 0,0-1 0,1-1 0,17 3-77,12-2 138,14-2-138,-20-1 23,35 3 5,0-4-1,0-3 0,73-11-27,-114 6 25,0-1-1,0-3 0,35-13-24,-47 13 40,0-2-1,0-1 1,-2 0-1,0-2 0,19-15-39,-17 9 22,0-1-1,-2-2 1,0 0-1,4-9-21,-14 16 35,-1-1 0,-1 0 0,-1-1 0,0 0 0,-1-1 0,-1 0 0,0-5-35,-6 16 25,-1 0-1,0 0 1,0 0 0,-1 0 0,0-1-1,0 1 1,-1-1 0,0 1-1,-1 0 1,-1-5-25,0 3 16,-1 0 0,-1 0-1,1 0 1,-2 0 0,0 0 0,0 1 0,-1 0-1,-2-4-15,-8-10 6,-1 0 0,-2 1 0,0 1-1,-1 1 1,-1 0 0,-1 2 0,0 1-1,-2 0 1,0 2 0,-1 1 0,0 0-1,-2 2 1,-3 0-6,-4 1 6,0 1 0,-1 2 0,0 1 0,0 2 0,-1 1 0,-27 1-6,40 3-189,0 2 1,0 0-1,1 1 1,-1 2-1,1 0 1,0 2 0,0 0-1,0 1 1,1 2-1,0 0 1,-5 4 188,17-8-717,0 1-1,0 0 1,-8 8 717,15-13-311,0 1-1,0-1 1,1 1-1,-1 0 1,0-1 0,1 1-1,0 0 1,-1 0-1,1 0 1,0 0-1,0 1 1,0-1-1,0 0 1,0 0 0,1 1-1,-1-1 1,1 0-1,-1 1 1,1 1 311,0-3-470,1 1 0,-1-1 0,1 0 1,-1 1-1,1-1 0,0 1 0,0-1 1,0 0-1,-1 1 0,1-1 0,0 0 1,1 0 469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02T19:23:34.09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12771 5507 260 0,'-18'13'96'0,"18"-13"-75"0,-14 12 8 0,14-12-1 16,-4 3-8-16,1 3-2 15,-1 4-4 1,1-1-1-16,3 4-7 0,0-4 0 0,0 4 1 15,0-4 5-15,3 1 3 16,1-4-4-16,3 0 1 16,0-3-3-16,7-6 2 15,-3 3-2-15,10-12 2 16,-4-1-4-16,8-9-2 16,10-16 0-16,-6 4 1 15,-8 6-1-15,21-51 0 16,15-21-3-16,-12 19-2 0,-9 12 1 15,10-57 1-15,3-24-1 16,-10-10-1-16,-11 44 1 16,-7-38 1-16,-7 38-1 15,-14-34-1-15,-7 12 1 16,-7 18 1-16,-4 17-1 16,-3 15 2-16,0 3-2 15,0 7-1-15,3 22-2 16,-3-7 1-16,3 16-1 15,-3 12-2-15,0 13 3 16,0 13 0-16,3 9 1 16,1 13 0-16,-1 5 0 15,0 20 2-15,1 15 8 0,3 35 5 16,3 28-7-16,8 44-2 16,6 22-4-16,8 44-2 15,6 3 1-15,8-48 1 16,-7-46 3-16,24 47 4 15,-10-47-2-15,17 22 1 16,-10-38-3-16,7-9 0 16,-11-23-1-16,7-18 0 15,-6-12-7-15,10-20 0 16,-11-8 10-16,7-17 4 16,-10 1-4-16,0-13-2 15,-8 0 1-15,-6-7 1 16,-4 4-14-16,-7 0-6 15,-3 0-39-15,-4 3-19 16,0 0-34-16,0 0-12 0,0 0-27 16</inkml:trace>
  <inkml:trace contextRef="#ctx0" brushRef="#br0" timeOffset="4775.498">14460 4190 208 0,'-10'-22'79'0,"6"10"-61"0,1-7 10 0,3 9 3 0,-4 1-6 16,1 0 0-16,-1 2 0 16,1 1-1-16,-1 0-13 15,1 3 7-15,-1-1 2 0,1 1-4 16,-1 3 1-16,0-3-4 16,1 0 2-16,-1 3-2 15,1 0 0-15,3 0-7 16,0 0-2-16,3 3 4 15,4 3 3-15,4 7-4 16,3 0 1-16,11 5-3 0,10 11 2 16,7 11 0-16,4 1 1 15,4 3-7-15,-1 0 0 16,0 0 1-16,4 3 3 16,4-3-4-16,3 6-1 15,0 0 0-15,0 0 2 16,-11-3-1-16,-14-15-1 15,-6-4 1-15,-1 0 1 16,4 7 1-16,-11-14 3 16,-4-2-3-16,1 0-2 15,0 0 2-15,-4-3 2 16,-4-4 0-16,1-2 0 16,-4-1-1-16,-3-6 0 0,-1 6 0 15,1-2 2 1,-4-4-1-16,0-3 2 0,-4 6 0 15,1-3 1-15,-4-3-4 16,-4 0-1-16,-3 0-1 16,-7 3 1-16,-8 1-2 15,-6-1 2-15,-11 0-4 16,-3 0 0-16,0 0 1 16,-1-3 2-16,-6-3-3 15,-4-3 0-15,-4-1 1 16,15 1 2-16,6 0-3 15,-6 6 0-15,-11-3-1 16,11 3 0-16,10 0-18 0,11 3-9 16,7-3-56-16,21 0-145 31</inkml:trace>
  <inkml:trace contextRef="#ctx0" brushRef="#br0" timeOffset="5344.191">14213 5353 268 0,'0'-3'101'0,"4"-3"-78"0,-1 0 15 16,1-1 2-16,-4 7-5 15,0 0 4-15,0 0-10 16,0 0-3-16,0 0-15 15,4 4 4-15,-1-1 5 0,1-3-5 16,6 3 2-16,-3 0 1 16,11 0 1-16,10-3-4 0,11-3 1 15,17-3-5-15,22-4-1 16,3-5-4-16,11 5-1 16,14 10-1-1,7-3 0-15,-8-3-2 0,1 6 1 16,-3 0 4-16,-1 0 4 15,-7-3 0-15,-14-4 1 16,-14-2-2-16,-10 6-1 16,-11 0-3-16,-8 0-1 15,-9 3-1-15,-8 6 2 16,-4 3-5-16,-6 1-1 16,-4 2-9-16,-3-2-2 15,-1 2-56-15,1-6-23 16,3 1-126-16,3-10-53 15,1-7 140-15</inkml:trace>
  <inkml:trace contextRef="#ctx0" brushRef="#br0" timeOffset="13136.719">16588 4341 160 0,'-11'-4'60'0,"11"4"-47"0,0-12 6 0,0 9 0 0,4-7 0 16,-4-5 1-16,0-1 6 16,0 3 6-16,0-5-17 15,-4-4 12-15,-3-7 3 16,0 4 4-16,0-3 5 0,0 6-7 16,0 3-2-16,0 1-3 15,3 2-2-15,4 7-8 16,4 2-2-16,3 17 2 15,3 24 1-15,4 23-3 16,1 2 1-16,-5-12-3 16,11 47 0-16,-3-12-7 15,7 18-2-15,3 16 2 16,-7-41 1-16,-3-12-3 16,3-6-1-16,-4-10 1 0,5-26 0 15,-5-2-2-15,4-19 1 16,8-9-2-16,-8-4-1 15,-4 4 1-15,-2-19 1 16,-1 6-1-16,-4 0-1 16,1 3-2-16,-4 13 1 15,0-1-1-15,4 17 0 16,-1-1 0-16,8 7 0 16,-4-3 0-16,14 2 0 15,-3-2 2-15,10-4 2 16,-7-6 1-16,11-3 3 15,-7 0 3-15,7-15 2 16,-8 2 1-16,-2-28 0 0,2-18-2 16,-9 2-1-16,-12 1-3 15,-10 3-1-15,-7-10-6 16,-3-9 1-16,-5 6-2 16,5 0 0-16,-1 19 2 15,4 16 2-15,0 9-8 16,4 12-1-16,3 10-23 15,7 3-8-15,7 4-29 16,10 2-10-16,8-3-30 16,7 13-12-16,0-13-27 15</inkml:trace>
  <inkml:trace contextRef="#ctx0" brushRef="#br0" timeOffset="13496.71">17875 4062 324 0,'-17'-19'121'0,"13"12"-95"0,1 1 18 0,3 6 0 16,0 0-7-16,3 0 1 0,4 6-15 16,4 10-4-16,-1 19-11 15,1 15 1-15,-1 6 2 16,1 4-6-16,3 12-3 0,-3 16-1 16,-1-19 1-16,1-13-1 15,3 7 2-15,4 9-13 16,-8-28-6-16,1-10-22 15,-4-5-11-15,0-8-25 16,-7-5-11-16,0-3-60 16</inkml:trace>
  <inkml:trace contextRef="#ctx0" brushRef="#br0" timeOffset="13693.019">17688 4551 312 0,'-14'-13'115'0,"14"13"-89"0,0 0 8 0,0 0-1 15,7-6-12-15,7 6 0 16,8-10-10-16,9 1-4 16,15 0-4-16,7-1-3 0,11 4 3 15,-4-3-2-15,-4 2 2 16,0-2-15-16,1 3-5 16,-4-1-33-16,0-2-13 15,-4-4-77 1</inkml:trace>
  <inkml:trace contextRef="#ctx0" brushRef="#br0" timeOffset="14231.545">18489 3858 280 0,'-7'-22'107'0,"7"9"-83"0,-3-2 17 16,3 5 4-16,0-2-9 16,0-4-1-16,3-3-2 15,1 7 1-15,6 2-18 16,4-6 0-16,4 10 0 0,7 9 3 16,3 16 1-16,4 3-9 15,6 19-2-15,5 3 1 0,-1 6 4 16,-3 6-2-16,-11 20 3 15,-10 2-2-15,-11-6 0 16,-11-3-3-16,-10-6 1 16,-7 3-6-16,-7 3-1 15,0-10-2-15,10-12 1 16,4-6-2-16,-4 3 2 16,-3 6-2-16,7-9 2 15,3-10-2-15,11-6-1 16,7-6 3-16,7-10 2 15,8 1 0-15,16-10 0 16,22-3-1-16,7-7 0 16,0 1 4-16,-3 3 3 0,-1-4-9 15,1 10 0 1,-8 0 0-16,-6 7 1 16,-11-4-17-16,-8 6-5 0,-6 0-29 15,-7 1-9-15,-4-4-23 16,-4 0-8-16,-3-2-27 15,0-4-10-15,-3-7-10 16</inkml:trace>
  <inkml:trace contextRef="#ctx0" brushRef="#br0" timeOffset="14771.842">19611 3945 360 0,'-4'-12'134'0,"1"9"-104"0,-4-7 20 0,3 7 4 16,1 0-12-16,-4 0-3 15,0 3-10-15,-4 0-6 16,-3 6-13-16,-4 7-2 0,-3 9-1 16,-4 9-1-16,-3 22 1 15,4 16 0-15,2 10 1 0,5-10-2 16,10 9 1-16,10 7 0 16,15-7 1-16,14-6-4 15,6-15-3-15,12-13 0 16,17-13-1-16,17-18 2 15,5-17 1-15,-8-14-1 16,3-17-2-16,1-6 3 16,3-3 2-16,-10-6 7 15,-15-12 2-15,-13-7-1 16,-22-7 0-16,-24 7-7 16,-29 0-4-16,-14-6 1 15,-17-6 2-15,-25-13-7 16,-15 21 0-16,1 23 0 15,14 19 1-15,7 21-8 0,10 20-2 16,11 6-32-16,15 6-11 16,13-1-66-16,11-5-27 15,10-3-40 1</inkml:trace>
  <inkml:trace contextRef="#ctx0" brushRef="#br0" timeOffset="39903.589">21548 4588 252 0,'-7'-19'93'0,"7"16"-72"0,-4 0 20 0,4 3 7 16,0 0-13-16,0 0-2 15,0 0-11-15,0 0-1 16,0 0-12-16,4 0 8 0,3 3 3 16,0 4 3-16,3 5 1 15,4 13-2-15,1 19 1 16,-1 9-2-16,0 4-1 15,-7 15 3-15,-4 19 2 16,-3 6-4-16,-7 0-1 16,-7 1-5-16,-3-4 1 15,-8 9-5-15,-7-9-1 16,-7-9-4-16,-7-13 1 16,-3-9-4-16,14-26-2 15,7-9 0-15,-4 1 1 0,-7 5-1 16,14-9-1-16,8-6-2 15,6-6 1-15,8-7-4 16,3 3 1-16,3-9-22 16,4 0-11-16,4 0-40 15,3 0-18-15,0-9-111 16</inkml:trace>
  <inkml:trace contextRef="#ctx0" brushRef="#br0" timeOffset="42201.766">22267 3623 200 0,'-10'-10'77'0,"6"4"-60"0,1 6 10 0,3 0 4 16,0 0-8-16,0 0 1 0,0 0-2 15,0 0-2-15,0 0-10 16,0 0 2-16,3-10 4 0,1 4 1 16,3-3 1-16,7-1-3 15,7 1-1-15,7 0-6 16,8-7-3-16,2 0-2 16,12 4 0-16,13-7-2 15,15 16 2-15,-4-4 0 16,-7 17 1-16,-7-1 2 15,-11 10 3-15,-6 3 5 16,-12 19 3-16,-9 18 0 16,-12 4 1-16,-10 3-7 15,-14 3-2-15,-14 22-5 0,-18 6-3 16,-10-6 2-16,-1 0 2 16,4-3 2-16,4 3 3 15,3 0-3-15,0-7-2 16,7-9-5-16,8-9 0 15,9-9 0-15,8-17 0 16,11-2-3-16,6-10 2 16,8-12 7-16,6-10 6 15,15-6-2-15,14-3 2 16,18-9-3-16,3-7 2 16,0-3-6-16,-4-10-3 15,8 4 1-15,6 3 0 16,1-3 1-16,-8 3 0 15,-6 6-2-15,-11 0-2 0,-7 10-2 16,-11-1-1-16,-7 1 4 16,-7 3 1-16,-3-1 2 15,-7 4 2-15,-4 3-32 16,-4 0-12-16,-3 0-27 16,7-3-12-16,0-3-25 15,0 3-9-15,4 3-24 16</inkml:trace>
  <inkml:trace contextRef="#ctx0" brushRef="#br0" timeOffset="43087.367">23618 4623 236 0,'-10'15'88'0,"10"-15"-69"0,0 0 8 0,0 0 1 16,0 0-2-16,7 0 4 15,4-9-5-15,3 3-1 16,7-4-13-16,7-2 0 0,4-1 2 15,3 1-3-15,0-7 2 16,4-6-1-16,0 3 1 16,3-9-2-16,4-13 1 15,0-22-4-15,3 3-2 16,-6-9 0-16,-4 3-1 16,-8-6-5-16,-6-22 1 15,-11-1 0-15,-10 1 2 16,-15 0-1-16,-10-13 2 15,-7 0-2-15,-4 20-1 0,-3 11 1 16,-1 13-1-16,5 16 2 16,2 12 1-16,1 13 1 15,3 16 2-15,4 9-1 16,4 31 0-16,6 23 1 16,4 11 3-16,3 17 5 15,4 34 1-15,8 9-6 16,6 29-1-16,3 9-4 15,4-15-1-15,8-14-3 16,6-2-1-16,11-13 3 16,7-25 1-16,0-12-4 15,-4-20 1-15,-7-14 2 16,-6-17 1-16,-8-3-12 16,-7-12-7-16,-3-10-27 15,-8-6-10-15,-3-6-38 0,0-10-17 16,4-6-34-1</inkml:trace>
  <inkml:trace contextRef="#ctx0" brushRef="#br0" timeOffset="43476.172">24920 3698 272 0,'-3'-50'104'0,"6"37"-81"0,1-6 25 15,-1 10 6-15,1 9-15 16,3-10-2-16,0 20-13 16,4-1-3-16,3 26-12 15,0 12 1-15,3 6 1 0,5 10-4 16,-5 9 1-16,-3 9-5 0,0 14 0 16,1-14-3-16,-1-6-1 15,-7-6-19-15,0-6-7 16,-4-16-19-16,-3-13-9 15,-7-8-102 1</inkml:trace>
  <inkml:trace contextRef="#ctx0" brushRef="#br0" timeOffset="43671.075">24642 4168 308 0,'-8'-12'115'0,"23"2"-89"0,16-9 10 0,-9 10-2 15,13 0-17-15,7-4-2 16,15-3-5-16,13-2 1 0,8 5-6 16,-4 7-3-16,-4 3 1 0,-10 6-26 15,-7 3-10-15,-7 0-40 16,-4 4-17-16,1 2-34 16</inkml:trace>
  <inkml:trace contextRef="#ctx0" brushRef="#br0" timeOffset="44271.565">25569 3641 236 0,'-28'-25'88'0,"25"16"-69"0,-4-7 13 0,7 7 2 16,3-4-9-16,4-2-2 15,7-1-2-15,4 0 1 16,7-6-12-16,3 3 3 0,4 7 3 15,3-1 1-15,0 7 1 16,4 6 4-16,0 13 1 16,3 5 1-16,-3 26 2 0,-7 22-5 15,-11 13-1-15,-11-7-7 16,-10 6 0 0,-10 7-8-16,-8 3-1 0,-3-1 0 15,-7-11 2-15,-8-4-3 16,-2-13-2-16,-1-9 0 15,4-9-1-15,6-6-3 16,8-13 2-16,7-4-1 16,7 1-2-16,11-12 5 15,10-1 1-15,7 0 0 16,4-3-2-16,3-3 3 16,3 0 2-16,1 0 0 15,7 0 2-15,10 0-4 0,4 6-2 16,7-2 0-16,0-4-1 15,-3 6 0-15,-1-6 2 16,-3 0-30-16,-4-6-13 16,-10 6-65-16,-3 0-27 15,-12 0-32 1</inkml:trace>
  <inkml:trace contextRef="#ctx0" brushRef="#br0" timeOffset="45307.7">26596 4065 228 0,'-7'-19'88'0,"7"9"-69"0,0-5 6 16,0 5-2-16,3-2-9 16,4-4 2-16,1 7 4 15,-1-13 4-15,0 3-12 16,0 3 11-16,0 4 4 0,0 2 3 16,0 10 4-16,-4 0-3 15,-3 19-1-15,-3 3-13 0,-1 9-3 16,4 13-4-16,4 13-1 15,3 2-3-15,3-2 1 16,5-7-4-16,2-6-2 16,4-7 0-16,-3-8 1 15,0-7-1-15,-1-10 2 16,-3 4-2-16,1-16 2 16,-1 0-2-16,-4-10-1 15,1-5 1-15,-1 12-1 16,1-4 0-16,0 4 0 15,-1 3-3-15,4 7 0 16,0-1 2-16,8 3 2 16,2 7-2-16,8-13 0 15,3 3 3-15,4-6 3 16,0-6 4-16,-4 3 2 0,-3-22-3 16,-4 0-3-16,-7-7-5 15,-3-2 0-15,-7-1 4 16,-4-2 2-16,-7-1 0 15,-7 4-1-15,-4 5-6 16,0 1 1-16,1 6 0 16,-1 7 2-16,4 2-6 15,4 4 1-15,3 2-28 16,7 4-9-16,7 3-24 16,0 3-8-16,7 4-102 15</inkml:trace>
  <inkml:trace contextRef="#ctx0" brushRef="#br0" timeOffset="47258.94">28571 3431 192 0,'25'-22'74'0,"-14"16"-58"0,-4 0 16 0,-7 6 2 16,3 0 3-16,-3-6 2 16,0 2-4-16,-3 4-1 15,-1-6-19-15,1 0 2 0,-4 6 3 16,0 0-5-16,0 6 2 15,-4 0 1-15,-3 7 1 16,-11 9-4-16,-10 12 1 16,-11 29-7-16,-3 15-1 15,-4 10 2-15,-4-13 1 16,-3 10 1-16,0 3 0 16,4-3 0-16,7-7 0 15,10-18-4-15,7-4 0 16,11-15-5-16,7 0-2 0,7-10 0 15,10-6 1-15,15-12 1 16,14-7 1-16,13-6 2 16,15-3 1-16,29-10-1 15,13-3-1-15,0 1-1 16,11 5 2-16,4 4-3 16,-12 6 0-16,-13 0-1 15,-11 3 1-15,-21 0-2 16,-14 0 2-16,-11 1-11 15,-6-1-4-15,-8-3-36 16,-4 0-14-16,-6 0-23 16,0-3-8-16</inkml:trace>
  <inkml:trace contextRef="#ctx0" brushRef="#br0" timeOffset="48550.292">30018 3096 220 0,'-11'-19'82'0,"8"13"-64"0,-1-1 15 15,4-2 4-15,0 3-6 16,0-4 2-16,0 1-6 16,4 0-2-16,3 9-13 15,0 0 8-15,0 12 3 0,0 23 4 16,-3 30 1-16,-1 14-7 0,-3 12-2 16,-3 18-7-16,-1 7-2 15,-3-3-4-15,3-22-1 16,1 6-1-16,-1-6 0 15,1-9-2-15,-1-4-2 16,1-21 1-16,-1-7 1 16,4-9-6-16,-3-16-1 15,3-6-42-15,0-10-17 16,0-9-33-16,0-9-12 16,-4-10-24-1</inkml:trace>
  <inkml:trace contextRef="#ctx0" brushRef="#br0" timeOffset="49015.477">30699 3274 264 0,'-11'-43'99'0,"11"33"-77"0,-3 10 18 16,3-9 4-16,-4 18-16 15,-3 1-4-15,-7 18-10 16,-7 9-1-16,-7 10-8 16,-4 1 6-16,-11 17 4 0,-2 23 2 15,2 9-1-15,4-9-2 16,8-9 1-16,10 8-4 16,13-5-1-16,16-4-2 0,16-9 0 15,15-15-2-15,7-11-1 16,10-11-1-16,15-17 2 15,14-15-3-15,-1-25 0 16,-3-6 1-16,-3-13 0 16,0-6 0-16,-8-6 2 15,-10-23-1-15,-14-18 0 16,-18 3-3-16,-21-13 1 16,-17-24-4-16,-11 18 0 15,-11 25 1-15,-7 9 2 16,-14 26-6-16,-10 12 1 15,-1 19 1-15,8 13 1 16,13 3-19-16,4 31-9 0,11 13-34 16,14 5-12-1,18 4-93 1</inkml:trace>
  <inkml:trace contextRef="#ctx0" brushRef="#br0" timeOffset="49450.582">31598 3441 288 0,'-17'-10'107'0,"6"10"-83"0,-7 0 19 0,8 3 3 16,-8 7-13-16,-10 5-4 15,-11 7-11-15,-3 7-3 16,-8 24-9-16,8 7 5 0,7 9 4 16,10-4-7-16,15-5-4 15,17-4 1-15,21-5 1 16,21-1-2-16,4-6-3 16,14-16 0-16,11-12 1 15,10-10-1-15,0-9 2 16,-7-10 0-16,-10-12 3 15,-11-9 17-15,-18-14 7 16,-14-20-4-16,-13-1-3 0,-19-10-11 16,-17-18-5-16,-25-10-7 15,-14 23 0-15,-7 15-2 16,3 19-2-16,1 12-33 16,-1 13-12-16,5 12-60 15,9 13-25-15,8 3-28 16</inkml:trace>
  <inkml:trace contextRef="#ctx0" brushRef="#br0" timeOffset="78726.956">13190 9354 180 0,'-10'-9'68'0,"6"3"-52"0,1-7 6 0,3 7-1 15,0-1 0-15,0-2 2 16,3 0-4-16,4-4 1 15,4-3-11-15,7-6 1 0,6-9 1 16,12-13 0-16,2-6 3 16,8-3-3-16,11 3 1 15,10 15-1-15,7 7 1 16,-4 12 0-16,-6 16 0 16,-4 22 0-16,-11 28 2 15,-7 13 2-15,-13 15 2 16,-12 29-4-16,-10 6 0 15,-7 0-6-15,-10 18 0 0,-15 11-5 16,-17-8 0-16,-15 14 3 16,-10-4 3-16,7-9 5 15,7-10 1-15,11-12-6 16,7-9-1-16,14-13-9 16,10-16-1-16,11-13 0 15,14-11 3-15,21-17 2 16,18-15 3-16,11-19 3 15,3-13 5-15,18-12-2 16,3 7 3-16,3 2-6 16,-6 6-1-16,-14 7-6 15,-8 10-2-15,-10 5 4 16,-7 4 2-16,-4 3-9 16,-3-1-3-16,-4-5-19 15,-6 3-9-15,-5-7-24 0,-3-3-9 16,-3-6-46-16,3-9-17 15,-3-4 4 1</inkml:trace>
  <inkml:trace contextRef="#ctx0" brushRef="#br0" timeOffset="79446.08">14728 10053 252 0,'-14'-40'96'0,"7"11"-75"0,0-18 17 15,4 29 1-15,-1-4-8 16,4 0-1-16,0 3 1 0,0 3 0 16,0 7-16-16,4 3 9 0,3 21 5 15,0 26-4-15,3 25 0 16,1 12-8-16,0 23 0 15,-1 18-10-15,4 0-2 16,0 3-1-16,1-3 2 16,-1-12-1-16,3-19 0 15,4-22-6-15,1-23 1 16,2-27 0-16,8-35 2 16,3-15-1-16,8-10 2 15,-5-9-2-15,-2-13 2 16,-1 6-4-16,-7 13 0 15,-7 13 1-15,-3 21 2 16,-4 16 1-16,4 13 1 0,-1 3 0 16,1 3 2-16,3 0-5 15,4-4-1-15,7-5-2 16,6-7 0-16,8-6 4 16,0-6 3-16,0-7 2 15,-7-15 1-15,-4-16-4 16,-7-9-1-16,-6-7-1 15,-8 1 1-15,-11-16-2 16,-10-13-1-16,-7 6 1 16,-4 13 1-16,1 13-1 15,-1 15-1-15,0 13-8 16,4 6-5-16,4 13-40 16,3-1-15-16,3 10-60 15,11 6-23-15,0-2 2 16</inkml:trace>
  <inkml:trace contextRef="#ctx0" brushRef="#br0" timeOffset="82974.113">16475 9643 200 0,'0'-32'74'0,"0"20"-58"0,-4-4 20 16,4 7 5-16,-3 6-8 16,-1-4-2-16,1 7-6 15,-1 7-4-15,1 2-11 16,-1 10 0-16,1 12 1 0,3 10-2 15,3 18 2-15,4 26-4 16,4 9-2-16,-1-3-2 16,1 0 0-16,-1 6-2 0,5-3-1 15,-1-12 1 1,0-13 1-16,0-10-3 0,0-12 0 16,0-9-1-16,-3-3 0 15,-1-10-16-15,-3-7-8 16,-3-5-26-16,-4-4-10 15,0-2-60 1</inkml:trace>
  <inkml:trace contextRef="#ctx0" brushRef="#br0" timeOffset="83380.847">16210 10151 168 0,'-7'-13'63'0,"4"4"-49"0,-1-1 16 16,4 10 5-16,0-3-4 15,0 3-1-15,0-3-8 16,0 3-3-16,0 0-11 16,4 0 6-16,6 0 3 0,1 0-1 0,6-6 3 15,8-1-6-15,7-8 0 16,14 2-8-16,7-2-1 16,7 2-2-16,-4 4 1 15,-3 5-2-15,-4 4-1 16,-3 0 1-16,-7 0 1 15,0-3-21-15,-4-3-9 16,-3-3-37-16,-4-4-14 16,4-3-35-1</inkml:trace>
  <inkml:trace contextRef="#ctx0" brushRef="#br0" timeOffset="84114.713">17011 9461 188 0,'-7'-25'71'0,"7"25"-55"0,0-25 13 0,0 15 2 16,3 1-3-16,1-4 3 16,-1 1-2-16,1-1 0 15,0 1-16-15,3-1 10 0,3-3 4 16,8 7-1-16,3 9-1 16,4 6-2-16,3 13 0 15,0 22-4-15,4 18 0 16,0 17-1-16,-1 2-2 15,-2 19-2-15,-8 7 1 0,-7-10-4 16,-7-13 1-16,-11 1-7 16,-6-4-1-1,-4 1 0-15,0-10 0 0,-4-10-2 16,0-9 1-16,1-12-4 16,-1-13 0-16,4-12-1 15,0-13 0-15,3-3 2 16,8-7 2-16,3-2-3 15,3 2-2-15,8 1 6 16,3 2 3-16,11 7 1 16,6 4 1-16,12-1-2 15,6 3-1-15,4 0-3 0,0-3 1 16,3-3-2-16,-10-6 2 16,-3-6-2-16,-5-1 2 15,-6 1-9-15,-7-1-3 16,-4 4-42-16,-7 2-16 15,0 1-39-15,0 3-13 16,4-3-34 0</inkml:trace>
  <inkml:trace contextRef="#ctx0" brushRef="#br0" timeOffset="84625.36">17903 9524 260 0,'-10'-60'99'0,"6"35"-77"0,1 6 13 15,3 10 1-15,-4-1-8 16,-3 7 0-16,0 6-4 15,-3 7-1-15,-1 8-12 16,0 23 0-16,1 6 2 0,3 10-1 16,0 12 3-16,0 15-4 15,3 14-1-15,4-4-4 16,11-7-1-16,10-11 3 16,11-14 3-16,14-15-2 0,6-18 0 15,5-7 1-15,3-16 1 16,10-12-3-16,8-16-3 15,-4-10 0-15,-3-21-1 16,-11-10 6-16,-14 1 6 16,-15-1-2-16,-13-3 2 15,-22-9-7-15,-27-7-1 16,-22 1-4-16,-7 2-3 16,-7 13-3-16,0 16 1 15,3 10-4-15,8 11-1 16,6 10-13-16,12 7-3 15,9 6-43-15,12 3-18 0,6 3-30 16,15 6-12-16,-1 3-7 31</inkml:trace>
  <inkml:trace contextRef="#ctx0" brushRef="#br0" timeOffset="84940.468">18514 8727 352 0,'7'-3'132'0,"10"6"-103"0,12 16 14 0,-12-10-1 15,5 20-9-15,6 18 1 16,14 31-17-16,11 7-8 15,10 21-5-15,-3 29-1 0,-14 0 0 16,-14 12 1-16,-14 13 0 16,-18-22-2-16,-18-3 1 15,-14 0-2-15,-6-10 2 16,-5-21-31-16,1-13-13 16,-8-26-41-16,1-2-18 15,-4-19-55 1</inkml:trace>
  <inkml:trace contextRef="#ctx0" brushRef="#br0" timeOffset="85615.727">14852 8523 184 0,'-7'-9'68'0,"3"9"-52"0,-6 9 14 16,6 1 4-16,-6 15-6 15,-4 16-2-15,-8 9-6 16,-9 25 0-16,-8 32-11 16,-7 12 3-16,-10 38 4 0,3 18 5 15,3 38 2-15,11 16-1 16,15 16-2-16,17-13-10 16,24-3-6-16,33-41-3 0,17-31-1 15,7-26 4-15,3-18 5 16,8-16-14-16,0-9-3 15,-8-13-52-15,-3-15-21 16,-10-16-57 0</inkml:trace>
  <inkml:trace contextRef="#ctx0" brushRef="#br0" timeOffset="87254.411">20066 9257 196 0,'-11'-31'74'0,"11"12"-58"0,0-19 20 0,0 19 5 15,4-3-1-15,-1 1 0 16</inkml:trace>
  <inkml:trace contextRef="#ctx0" brushRef="#br0" timeOffset="87418.006">20073 9107 497 0,'11'31'35'0,"-1"16"-5"0,1 22-14 15,3 22-3-15,-3 3-7 16,-1 9-2-16,1 16-2 15,3 1-2-15,0-17 1 16,0-12 1-16,0-9-1 16,-3-10 2-16,-4-10-24 15,-4-5-11-15,-3-16-32 16,-3-13-14-16,-1-9-56 16</inkml:trace>
  <inkml:trace contextRef="#ctx0" brushRef="#br0" timeOffset="87614.873">19720 9825 308 0,'-7'15'115'0,"18"-12"-89"0,14 0 3 0,-4-6-2 16,25-6-16-16,10-4-1 15,11-5-6-15,14-1-1 16,18 0-1-16,-7 6-4 0,-8 7 1 15,-10 6-32-15,-7 3-13 16,0 7-92 0</inkml:trace>
  <inkml:trace contextRef="#ctx0" brushRef="#br0" timeOffset="88092.701">20990 9069 220 0,'-17'-38'85'0,"20"19"-66"0,1-6 12 15,-1 16 1-15,4-4-6 16,7 1-1-16,4-1-2 15,7 1-3-15,14 2-10 0,13 10 7 0,12 7 5 16,-4 15 4-16,-4 18 2 16,-10 14-2-1,-10 2-1-15,-12 7-6 0,-10 9 1 16,-10 9-9-16,-11 7-4 16,-14-9-4-16,-11-4 0 15,-7 0-2-15,0 7 2 16,0 2 0-16,8-2 3 15,10-10-5-15,6 0-1 16,15-9 0-16,15-10 0 16,13-9 0-16,11-16 2 15,13-6 8-15,-2-16 3 16,3-6-6-16,0-3-4 16,0-3-5-16,-4-3-1 0,-3 5-34 15,-4-2-15-15,1 3-44 16,2-3-19-16,-2-7-36 15</inkml:trace>
  <inkml:trace contextRef="#ctx0" brushRef="#br0" timeOffset="88708.968">22031 9611 376 0,'-11'-25'140'0,"11"19"-109"0,0 6 13 0,4 3-1 16,-1 7-19-16,5 8-3 16,-1 14-10-16,0 2-5 15,0 4-3-15,3 6-5 0,4 3 1 16,4 0 1-16,7-3 0 16,3-10 0-16,0 1 0 0,0-17 0 15,1-8 0-15,-1-13 0 16,0-7 0-16,0-2 0 15,-3-1 2-15,0 7 1 16,-1 6 1-16,-2 6 2 16,2 10 1-16,1 6-3 15,3 3-3-15,4-3 0 16,7-6 1-16,3-7 8 16,0-9 3-16,1-19 5 15,-5-12 3-15,-6-7-5 16,-7 1-1-16,-7-4-7 15,-11 0 0-15,-11 3-3 16,-10 1 0-16,-7 2-3 16,0 4 1-16,-1 3-4 15,5 6-2-15,3 3 2 0,3 6 0 16,8 4-15-16,3 0-6 16,0 9-29-16,7 3-10 15,7 3-36-15,3 3-14 16,8-5-51-1</inkml:trace>
  <inkml:trace contextRef="#ctx0" brushRef="#br0" timeOffset="89731.883">24430 8840 232 0,'18'-25'88'0,"-4"12"-69"0,0 1 13 0,-7 6 0 16,3 2-2-16,1 8 4 15,-8 5-5-15,-3 4-1 16,-7 12-15-16,-7 15-1 0,-7 23 1 16,-7 3-7-16,-11 3-1 15,-10-3-3-15,-8 9 1 16,-3 10 0-16,4-1 1 0,10-5 4 15,7-10 3 1,11-7-4-16,10-2-2 16,15-13-2-16,24-13 0 0,21-8 2 15,22-14 2-15,10-12-1 16,25-6 1-16,10-7-6 16,-7 1-1-16,-13-1 0 15,-12 7 0-15,-10 3-14 16,-10 0-5-16,-12 3-43 15,-9 0-20-15,-1 0-70 16</inkml:trace>
  <inkml:trace contextRef="#ctx0" brushRef="#br0" timeOffset="90165.274">25658 8244 324 0,'3'7'123'0,"4"5"-95"0,0 23 18 16,-3-17 4-16,-4 20-21 15,0 28-6-15,0 9-10 16,0 13-3-16,-4 15-6 15,1 17-3-15,-1-8 2 0,1-24-4 16,-4 47 0-16,-1-6-4 16,1-17-1-16,4-14-33 15,-1-17-11-15,4-9-24 16,4-15-8-16,3-7-49 16</inkml:trace>
  <inkml:trace contextRef="#ctx0" brushRef="#br0" timeOffset="90632.046">26409 8617 280 0,'18'-75'104'0,"-15"56"-81"0,-10 7 9 0,0 5-2 16,-4 14-12-16,-3 5 0 0,-7 13-7 15,-11 13 1 1,-3 6-7-16,-7 6 4 0,-4 16 3 16,-3 28 3-16,-1 9 3 0,4-2-1 15,7 15 1-15,11-3-7 16,14-13-4-16,21-18-2 16,25-17-1-16,21-14-2 15,14-17 1-15,25-9 0 16,21-19 1-16,-11-24-2 15,-3-20-2-15,-4-15 1 16,-3 3 1-16,-11-7 14 16,-18-12 9-16,-17-22-3 15,-21-9-1-15,-25 6-12 0,-21-25-3 16,-15-16-6-16,-6 9-1 16,-11 20-8-16,-10 21-4 15,-8 26 9-15,4 21 6 16,11 19-9-16,6 10-2 15,11 18-34 1,15 10-11-16,10 12-13 0,14 13-1 16,17 6-84-1</inkml:trace>
  <inkml:trace contextRef="#ctx0" brushRef="#br0" timeOffset="91035.733">27510 8580 296 0,'-32'-50'112'0,"14"40"-87"0,-21 13 22 16,22 7 5-16,-4 15-13 15,-4 12-2-15,0 14-13 16,-3 5-2-16,3 22-13 15,8 20 1-15,10-4 1 0,10-3-4 16,15-4-2-16,24-5-2 16,32-10 0-16,14-12-2 15,25-23 2-15,21-12-2 16,-10-25-1-16,-8-15 3 0,-3-10 0 16,-11-7 7-16,-20-9 4 15,-26-18 1-15,-28-20 4 16,-28-2-9-16,-24-13-3 15,-15-28-4-15,-21-7 0 16,-18 16-7-16,-7 19-1 16,8 19-3-16,3 22 0 15,7 9-42-15,3 19-18 16,11 6-129 0</inkml:trace>
  <inkml:trace contextRef="#ctx0" brushRef="#br0" timeOffset="92372.366">16859 12349 196 0,'0'-79'74'0,"7"54"-58"0,7 0 16 0,-7 13 4 16,4-1-7-16,0 7 0 16,-1 6-1-16,1 6 0 15,-1 16-15-15,-3 25-1 0,-3 19 1 16,-4 3-3-16,-4 3 2 15,1 9-1-15,-4-5 3 16,3-17-1-16,1 16 2 16,-1 13-6-16,8-19-1 0,6-6-4 15,8-19-1-15,10-3-1 16,-3-19-2-16,-4-4 1 16,18-8 1-16,14-4-1 15,0-6 2-15,3-3-15 16,1 0-5-16,-4 0-31 15,-18 0-11-15,-7-1-45 16,0-5-16-16,1-10 19 16</inkml:trace>
  <inkml:trace contextRef="#ctx0" brushRef="#br0" timeOffset="92687.169">17572 12139 244 0,'-11'-22'90'0,"11"15"-70"0,-3-2 19 0,3 6 5 16,0 3-12-16,0 0-1 16,3 6-7-16,4 10-1 15,0 12-12-15,0 41-2 0,-3 19-2 16,0 15-1-16,-4 38-1 15,0 7-6-15,-4 8 1 16,0 7 0-16,1-12 2 16,3-13-1-16,0-3-1 15,7-10-2-15,4-28-1 0,-1-15-25 16,4-23-11-16,0-18-35 16,0-16-14-16,4-22-32 15</inkml:trace>
  <inkml:trace contextRef="#ctx0" brushRef="#br0" timeOffset="93166.982">17886 13079 304 0,'-11'0'115'0,"11"6"-89"0,0 10 3 0,4-3-2 15,-1 2-7 1,1-2 3-16,3 43-7 16,0-9-1-16,7 13-9 0,7 21-2 0,4-21 2 15,3-13-3-15,0-12 0 16,1-10 3-16,-1-13 3 16,0-12-2-16,-3-9 1 15,-1-13-3-15,-2-10 2 16,-1-5-4-16,0 2 0 15,0 4 1-15,4 9 2 16,-1 6-1-16,5 16 2 16,2 10-2-16,5 9 0 15,3-7-6-15,-8-2 1 16,-6-1 4-16,7-12 2 0,3-13 2 16,-3-15 2-16,-8-4-5 15,-9 4-1-15,-5 12 0 16,-10-12 0-16,0 3 0 15,-14-7 0-15,-11-15-5 16,1 0-1-16,-1 3-4 16,4 3 1-16,3 6-17 15,8 4-8-15,3 12-28 16,7-3-14-16,7 12-93 16</inkml:trace>
  <inkml:trace contextRef="#ctx0" brushRef="#br0" timeOffset="95524.341">19999 12223 280 0,'4'-28'104'0,"6"12"-81"0,15-6 12 0,-15 13-2 16,4-4-12-16,4 4 1 15,3 3-9-15,0 6 0 16,4 0-8-16,0 15 6 0,0 7 2 16,-4 16-4-16,-7 12-3 15,-4-12-3-15,-3 34 0 0,1-19 0 16,-12 35 3-16,0-19 3 15,-3 16 2 1,0-13-3-16,0-10 0 0,4-5-7 16,-1-7-1-16,4-12 0 15,0-1 2-15,0-8-3 16,14-8 0-16,-3-2 5 16,17-9 5-16,-7-1-3 15,18-12 2-15,-7-3-5 16,10-4-2-16,-7 1 0 15,8-4-1-15,-8 4 0 16,4 3 0-16,-4 3-22 16,-3 3-8-16,-7 0-36 0,-4 6-13 15,-4 0-73 1</inkml:trace>
  <inkml:trace contextRef="#ctx0" brushRef="#br0" timeOffset="98227.084">19300 12289 208 0,'-3'-19'79'0,"3"4"-61"0,-4 5 23 16,4 1 7-16,0 9-10 15,0 0-2-15,7 0-3 16,4 19 1-16,3 18-18 16,7 16-5-16,1 7-3 0,2 3-2 15,-3 3 1-15,-3 12-4 16,0 13 0-16,-8-10-1 16,-3-5 1-16,-3-7-4 15,-4-7-2-15,-4-8-27 0,-3-1-12 16,-7-12-41-16,4-19-15 15,-5-3-21 1</inkml:trace>
  <inkml:trace contextRef="#ctx0" brushRef="#br0" timeOffset="98421.901">19004 12882 236 0,'-42'-7'88'0,"38"11"-69"0,11-1 15 0,4 3 1 16,7-3-7-16,10 3-2 15,4-6 1-15,10-9 0 16,21-13-14-16,15-9 1 0,3-1 2 16,-7 4-6-16,0 6-3 0,-3 6-4 15,-8 4 0-15,-3 6-46 16,-7 6-18-16,-3 0-89 16</inkml:trace>
  <inkml:trace contextRef="#ctx0" brushRef="#br0" timeOffset="98992.789">20581 12157 212 0,'-7'-28'82'0,"7"28"-64"0,0-9 29 0,0 9 7 16,0 0-4-16,0 0 3 0,0 0-15 15,0 0-5-15,4 15-19 16,-4-5 7-16,3 24 5 0,4 32-8 16,4 19-2-16,-1 6-5 15,-3 22 0-15,4 12-6 16,-4-9-3-16,0 6-1 16,-3-3 1-16,-1-6-1 15,4-19-1-15,0-21-2 16,4-11-1-16,-1-18-20 0,1-9-8 15,3-17-28 1,0-11-10-16,4-17-94 16</inkml:trace>
  <inkml:trace contextRef="#ctx0" brushRef="#br0" timeOffset="99517.931">20994 12298 312 0,'-7'-25'115'0,"7"25"-89"0,-4-12 14 16,4 12 3-16,0-6-9 16,0 6 1-16,-3 0-14 15,-1 6-5-15,1 28-9 16,-1-5-1-16,1 27 1 0,-1-3-3 16,1 48-1-16,3 30-1 15,7-15-2-15,3-15-2 0,8-14 1 16,3-21-1-1,4-12 0-15,13-26 2 16,12-13 2-16,6-15 3 0,1-15 2 16,-1-23-1-16,-6-25 1 15,-8-2 7-15,-7-7 3 16,-10 3-4-16,-11-7-3 16,-18-12 1-16,-24-9 3 15,-25 9-10-15,-14 4-5 16,0 12-2-16,7 18-1 15,4 17-8-15,17 21-5 16,7 4-29-16,1 12-12 16,2 3-89-1,15 3-81-15,7 3 77 16</inkml:trace>
  <inkml:trace contextRef="#ctx0" brushRef="#br0" timeOffset="101365.216">22317 12135 148 0,'0'0'55'0,"0"0"-43"0,3 0-1 0,-3 0-4 15,0 0 3-15,0 0 4 16,0 0 8-16,0 0 4 16,0 0-14-16,0 0 2 0,0 0 2 15,0 0-8-15,0 0-2 16,0 0-4-16,0 0 1 16,0 0 0-16,4-6 1 15,-4 6 2-15,3 0 1 16,1-3 3-16,-4 3 1 0,0 0-1 15,0 0 1-15,0 0-2 16,0 0 0-16,0 0-5 16,0 0-3-16,0 0-3 15,0 0 1-15,0 0 1 16,0 0 0-16,0 0 2 16,3-6 1-16,-3 6-1 15,0 0-2-15,0 0 3 16,0 0 0-16,0 0-1 15,0 0-2-15,0 0 1 16,0 0-1-16,0 0 2 16,0 0 3-16,0 0-2 0,0 0 0 15,0 0 3-15,0 0 3 16,0 0-2-16,0 0-2 16,0 0-2-16,0 0 0 15,0 0 0-15,0 0 1 16,0 0 4-16,0 0 3 15,0 0-2-15,0 0 0 16,0 0-1-16,0 0 0 16,0 0-4-16,-3 6-1 15,-1-3 3-15,-3 7 3 16,0-4-2-16,-7 13 1 16,4-4-5-16,-12 20 0 15,5-7-1-15,-12 25-2 16,8-9 1-16,-7 6 1 15,7-3-1-15,0 4-1 0,3-14 5 16,-3 20 1-16,3-10-2 16,1 6-1-16,3-9 1 15,-1 3 2-15,5-9-1 16,3-1 0-16,0-5 1 16,7-4 1-16,0-6-1 15,7-4 1-15,-4-2 0 16,19-3 3-16,-5-4-1 15,33-6 2-15,-12 0-2 16,22-6 0-16,-10 0-5 16,17-6-1-16,-14-1-3 0,21-2-1 15,-14 2 1-15,7-5 2 16,-14 5-1-16,-7 7-1 16,-8-3 1-16,-9 3 1 15,-5-4-19 1,-6 7-6-16,-4-3-37 0,-7-3-16 15,0 6-31-15,-3-3-13 16,-1-3-6 0</inkml:trace>
  <inkml:trace contextRef="#ctx0" brushRef="#br0" timeOffset="104082.75">23548 11822 260 0,'-7'-28'96'0,"7"15"-75"0,0-6 14 15,3 16 1-15,1-3-10 0,3 3-1 16,4 6-5-16,-1 22-1 15,1 13-10-15,-1-7-1 0,4 38 2 16,-3-16-2-16,0 54 1 16,-4-23-8-16,0 20 0 15,-4-16-1-15,4 28 0 16,0-25-3-16,4 0 2 16,-4-16-17-16,7-19-8 15,-3-9-30-15,6-25-13 16,1-3-62-1</inkml:trace>
  <inkml:trace contextRef="#ctx0" brushRef="#br0" timeOffset="104533.261">24158 11797 280 0,'-35'-35'107'0,"21"26"-83"0,-11 9 13 16,15 0-1-16,-5 6-15 16,-2 7-4-16,-1 15-10 15,1 19-5-15,6 0-1 16,0-13 1-16,1 29 1 0,-1 41 1 16,8-20 0-16,-1-18-2 15,11 19 1-15,-3-19-2 16,24-4-1-16,-3-8 5 15,31-14 4-15,-10-8-1 0,17-20 3 16,-13 1 3-16,20-23 3 16,-13 4 2-16,3-35 3 15,3-21-10-15,-17-1-4 16,-21 7-3-16,-22-1 1 16,-20-2-3-16,-11-14-2 15,-11-5 0-15,-11 3-1 16,-10 9-3-16,-3 10 0 15,3 8-1-15,7 23 0 16,11 10-8-16,10 12-5 16,11 12-22-16,14 13-10 15,14 9-18-15,17 1-9 0,15-1-57 16</inkml:trace>
  <inkml:trace contextRef="#ctx0" brushRef="#br0" timeOffset="104937.185">24878 11944 288 0,'-28'-12'110'0,"17"8"-86"0,-7 8 13 16,11 2 0-16,-3 6-16 15,-4 10-2-15,0 7-7 16,-4 5-2-16,4 4-6 0,0 9 2 0,7 15 3 15,7 11-5-15,7-4 0 16,7-13 4-16,11-9 3 16,6-13 0-16,15-12 1 15,21-18 0-15,11-20 2 16,-4-19-3-16,-4-12 1 16,-10 0 6-16,-10-6 3 15,-8-7-4-15,-14-5-2 16,-10-7 2-16,-18 3 3 15,-18 3-10-15,-31-3-3 16,-18 6-5-16,-4 7-2 16,1 12-2-16,6 15 1 15,4 17-12-15,7 9-7 16,11 6-27-16,10 3-10 0,11 0-30 16,11 1-12-16,6 2-57 15</inkml:trace>
  <inkml:trace contextRef="#ctx0" brushRef="#br0" timeOffset="108540.149">19794 14020 176 0,'-17'-3'68'0,"17"3"-52"0,-14 6 12 0,14-6 3 0,-4 3 4 16,1 0 5-16,-1 0-8 15,1 1-2-15,3-1-17 16,0 3 5-16,7-3 5 0,7 3-3 16,7-3-2-16,7-3-4 15,4 7 1-15,7-7-6 16,-1-7-3-16,1 7-3 15,-3-3-3-15,2-3 3 16,-2 3 0-16,-5 0-1 16,-2 0-2-16,-5 3-26 15,-3 3-12-15,1 0-36 0,-5 0-16 16,4-3-36 0</inkml:trace>
  <inkml:trace contextRef="#ctx0" brushRef="#br0" timeOffset="108871.141">20373 13738 212 0,'-4'-22'79'0,"8"12"-61"0,3-5 23 0,0 5 9 15,0 7-13-15,0-3-3 0,0 6-14 16,0 6-2-16,-3 7-11 16,-4 12-4-16,0 12 0 0,-4 7-2 15,1 0-1-15,-1-6 1 16,4-4 1 0,4-9 1-16,3-3 1 0,0-6-5 15,3-4-1-15,5-2 1 16,-1-4 2-16,0 0-16 15,0-2-4-15,0-4-35 16,0-4-15-16,0-2-52 16</inkml:trace>
  <inkml:trace contextRef="#ctx0" brushRef="#br0" timeOffset="109140.864">20609 13750 200 0,'-3'-6'77'0,"3"3"-60"0,-4-7 19 0,4 4 5 16,0 0-6-16,0 3 2 16,-3 0-4-16,3 3 0 15,-4 6-18-15,1 10-2 0,-1 9 0 16,1 9-1-16,3 10 3 16,0 3-8-16,0 0-4 15,0-3-2-15,3-3-1 16,1-1 0-16,-1 1 0 15,1 0-3-15,-1-7 2 0,1 4-21 16,-1-16-8-16,1-3-18 16,3-3-5-16,0-4-80 15</inkml:trace>
  <inkml:trace contextRef="#ctx0" brushRef="#br0" timeOffset="109546.08">20899 13735 244 0,'-11'-19'93'0,"7"9"-72"0,-3 4 11 16,4 3 3-16,-1 3-10 0,-3 0-2 16,-3 3-11-1,-1 19-3-15,-3 12-5 16,0 13 4-16,0 4 4 0,3-1-4 0,4-3-2 15,7 3 1-15,4-9 2 16,10-7-4-16,7-6-1 16,7-6 4-16,4-12 3 15,0-10 0-15,-1-10 3 16,-2-8-5-16,-5-14-3 16,-2-5 1-16,-5-20 2 15,-6-2-4-15,-8 2-1 16,-6-2-2-16,-11 12 1 15,-8 3-2-15,-6 6-1 16,-7 13-4-16,0 9 0 16,-1 10-22-16,1 6-8 0,3 6-18 15,4 7-6-15,3 9-58 32,8 12-54-32,6 4 63 0</inkml:trace>
  <inkml:trace contextRef="#ctx0" brushRef="#br0" timeOffset="109786.891">20186 14506 312 0,'-28'19'115'0,"28"-19"-89"0,21 0 12 0,-18 0-1 15,26-7-9-15,-5 1-2 16,36-16-10-16,25-15-3 15,17 2-7-15,11-3-6 0,-3 4-1 16,-5 3 1-16,8 5 0 16,0 8-29-16,-7 5-10 15,-7 1-115 1,7 2-58-16,-15 4 102 16</inkml:trace>
  <inkml:trace contextRef="#ctx0" brushRef="#br0" timeOffset="110762.073">23897 13296 312 0,'-14'9'118'0,"14"-9"-92"0,0 6 2 0,0-6-5 15,7 0-6-15,0 0 1 0,4-6 0 16,6 3-2-16,5-3-8 16,9-4 1-16,8 1 2 0,3-1-6 15,4 10-1-15,-3-3-4 16,-1 3-1-16,-7 0-4 15,-3 0 1-15,-4 0-40 16,-3-3-16-16,-4 0-73 16,4-3-51-1,-4 3 76-15</inkml:trace>
  <inkml:trace contextRef="#ctx0" brushRef="#br0" timeOffset="111031.701">24426 13026 244 0,'-7'0'93'0,"7"-3"-72"0,0-4 18 0,0 7 3 15,0 0-16-15,0 0-4 16,0 7-5-16,0 2 2 16,0 4-11-16,0 6-2 0,0 2-2 15,0 5 0-15,4-5 0 16,3-2-2-16,0 0-2 15,4-3-2-15,3-7 1 16,3-3 1-16,4-2 0 16,1-4-9-16,-1-4-4 15,-4-2-44-15,5 0-18 0,-1-3-54 32</inkml:trace>
  <inkml:trace contextRef="#ctx0" brushRef="#br0" timeOffset="111273.926">24631 12935 324 0,'-28'6'121'0,"24"-3"-95"0,-3 13 9 15,7-10-4-15,0 7-13 16,0 3 0-16,4 2-5 16,-1 4 0-16,4 10-7 15,0-1-4-15,0 7-1 0,0 6-1 16,0 9 2-16,4 0-3 0,0-3 0 15,-1-3-15-15,1-9-4 16,-1-7-21-16,1-6-9 16,0-3-83-1,3-6-50-15,-4-10 85 16</inkml:trace>
  <inkml:trace contextRef="#ctx0" brushRef="#br0" timeOffset="111393.931">24938 12985 272 0,'-7'-16'101'0,"7"10"-78"0,-4 0 11 0,4 6-1 0</inkml:trace>
  <inkml:trace contextRef="#ctx0" brushRef="#br0" timeOffset="111677.941">24924 12963 504 0,'-4'16'31'0,"1"9"-17"16,-1 6-4-16,-3 13 0 0,4 6-2 15,-1 7 3-15,4-1-2 16,7-2 0-16,4-11-5 16,13-11-1-16,12-7 3 15,10-19 1-15,3-9 3 16,0-16 1-16,-3-12-1 16,-7-4 1-16,-7 4 3 15,-8-3 1-15,-6-4-4 16,-11-3 1-16,-10 7-5 15,-19-13-2-15,-16-7-5 0,-12 1 0 16,-3 9-2-16,0 16-2 16,8 15-22-16,-1 16-7 15,0 16-28-15,3 6-9 16,5 7-45-16,2-1-16 16,1 7 16-1</inkml:trace>
  <inkml:trace contextRef="#ctx0" brushRef="#br0" timeOffset="111993.13">23996 13860 344 0,'-7'9'129'0,"7"-9"-100"0,10 0 11 16,1-3-2-16,7-3-6 16,10-3 1-16,11-4-10 15,14 0-1-15,7-5-13 16,10-1 1-16,29-6 1 0,10 0-4 16,15-4 1-16,31 1 4 15,-3-3 2-15,14-1-7 16,-1 1-4-16,-24 0-13 15,-17 9-6-15,-18 0-54 16,-15 6-24-16,-6 1-90 16</inkml:trace>
  <inkml:trace contextRef="#ctx0" brushRef="#br0" timeOffset="113029.08">24366 14612 136 0,'-3'-6'52'0,"3"6"-41"0,3-9 11 16,-3 9 1-16,4-10 2 15,-1 7 4-15,1-12 5 16,-1 5 1-16,1-2-19 16,0-1 6-16,-4-3 5 0,0 4-2 15,-4-1 0-15,0 1-5 16,-3 2-2-16,4 1-2 15,-8 9 3-15,1 0-5 16,-8 9 0-16,4 1-6 16,-11 15 0-16,4-3-5 0,-11 37 0 15,8-5-3 1,-8 27-1-16,7-15 1 16,1 50 0-16,2-28 0 0,15 9 0 15,0-12-3-15,25-10 2 16,-4-15-1-16,25-20-2 15,-7 1 7-15,17-25 3 16,-10-4 3-16,17-34 2 16,-10 4 1-16,7-30 0 15,-11 11-6-15,-10-4-2 16,-4 3 2-16,-24 10 1 16,-1 3 1-16,-20 6 0 15,-1 4-7-15,-14 12-2 0,8-4 0 16,-15 35 2-16,7-9-2 15,-7 28-2-15,8-9-3 16,9 0 1-16,5-7-26 16,17-9-11-16,0-3-15 15,14-19-2-15,0 6-89 16</inkml:trace>
  <inkml:trace contextRef="#ctx0" brushRef="#br0" timeOffset="113449.499">24917 14487 256 0,'-29'-16'96'0,"29"16"-75"0,-17 7 19 0,17-7 2 15,-7 9-20-15,0-3-7 16,-4 16-3-16,1-3 2 15,-5 31-8-15,5-9 1 0,3 28 3 16,0-6-2-16,7 18 3 16,0-12-6-16,10 6-3 15,1-9 5-15,17-16 3 16,-7-3 1-16,32-31 3 16,-7-3-3-16,14-29 1 15,-11 3 2-15,4-27 1 16,-10 5 3-16,-8-24 1 0,-7 8-6 15,-21-8 0-15,-3 6-6 16,-43-1-2-16,7 7-5 16,-31-15-2-16,10 11-4 15,-21 11 1-15,14 5-19 16,-7 26-7-16,10-4-24 16,8 13-8-16,10 0-34 15,11 3-16-15,7 0-11 16</inkml:trace>
  <inkml:trace contextRef="#ctx0" brushRef="#br0" timeOffset="114064.178">23103 14754 188 0,'25'-51'71'0,"-25"51"-55"0,32-25 15 15,-25 19 3-15,4-3 3 16,-1 2 2-16,4 1 1 16,-3 0 2-16,-1 6-23 15,-3 0 9-15,-7 19 3 0,0-4-5 0,-14 29-1 16,4-6-10-16,-15 15-4 16,4-9-4-16,-7 22-2 15,3-16-3-15,4 19-2 16,3-13-2-16,8 4 1 15,3-13 1-15,14-3 0 16,0-6 4-16,28-10 2 16,-7-6 0-16,22-13-1 15,-12-6-3-15,8-6 1 16,-7-3-13-16,0-7-3 16,-7 1-40-16,-4-1-18 15,-4 1-98 1</inkml:trace>
  <inkml:trace contextRef="#ctx0" brushRef="#br0" timeOffset="114710.888">21452 14757 212 0,'-3'-25'82'0,"3"25"-64"0,3-29 20 0,1 26 5 0,-1-6 0 15,-3-1 2 1,4 4-8-16,0 0-2 0,-1 15-20 16,1-2-2-16,-4 36-2 0,0-5-4 15,0 22-2-15,0-10-2 16,-4 19 0-16,1-10 0 15,3 10 1-15,0-12-2 16,7-7-2-16,-4-9 3 16,8-19 2-16,-1 3 0 15,8-16 0-15,-4-3-3 16,7-9-2-16,-3 3-2 0,7-6 1 16,-4 0-26-16,0-1-11 15,0-2-25-15,-3 6-9 16,-1-3-67-1</inkml:trace>
  <inkml:trace contextRef="#ctx0" brushRef="#br0" timeOffset="115010.842">21717 14685 292 0,'-4'-19'110'0,"4"19"-86"0,4 0 11 0,-4 0 1 0,4 9-13 15,-1 1-1-15,4 33-4 16,0-8 0-16,4 21-9 16,-1-9-1-16,1 41 2 0,0-16-6 15,-1 19-2-15,-3-19 1 16,4 4 0-16,-4-14-8 15,3-2-2-15,1-10-23 16,0-12-10-16,-1-4-19 16,1-15-8-16,-4-3-63 15</inkml:trace>
  <inkml:trace contextRef="#ctx0" brushRef="#br0" timeOffset="115490.765">22003 15233 264 0,'-18'-9'101'0,"18"9"-78"0,0 0 20 0,0 0 5 16,4 16-17-16,-1-7-5 15,1 22-7-15,-1-6-2 16,4 10-9-16,0-7-1 0,0 10 3 15,0-10-4-15,8-6-1 16,-5-3 0-16,4-10-1 0,-3 7-2 16,6-13 1-16,-2-3 2 15,2-9 2 1,-3 5-8-16,4-11-1 0,-4 5 0 16,4 7 3-16,-4-3-2 15,3 9 0-15,-2 0-1 16,2 0 0-16,1-3 2 15,3 0 0-15,-3 0 6 16,-1-3 4-16,-3-3-1 16,1-16 2-16,-5 3-2 15,-3-18 0-15,0 8-3 16,-7-2 1-16,0 3-6 16,-3-1-1-16,-1 1 0 0,1 9 2 15,3 7-10-15,0-4-2 16,0 4-30-16,3 2-14 15,1 4-30-15,6 0-9 16,-3-1-44 0</inkml:trace>
  <inkml:trace contextRef="#ctx0" brushRef="#br0" timeOffset="116902.57">21290 15904 260 0,'-7'-15'99'0,"7"15"-77"0,0 0 7 0,0 0-3 15,4 0-5-15,-4 0-1 16,10 0-6-16,-3 6-1 15,11-3-8-15,0 0 6 0,13 0 4 16,-6 0 2-16,21 1-1 16,-11-1 3-16,39-6 0 15,-14-1-6-15,21-2-3 16,-14 0-3-16,29 0-2 16,-22-4-1-16,14 7 0 0,-18-3 0 15,1-4 0-15,-15 7 0 16,-10-3 0-16,-7 6 0 15,-7-3 0-15,-7 0-18 16,-8 0-5-16,-3-1-35 16,-7-2-13-16,0 3-33 15,-3 0-15-15,-4 3 2 16</inkml:trace>
  <inkml:trace contextRef="#ctx0" brushRef="#br0" timeOffset="117339.05">21692 16139 176 0,'-3'-12'66'0,"3"12"-52"0,3-16 28 0,-3 13 7 16,4-3-4-16,-4 0 0 0,0 2-12 16,0 1-5-16,3 6-16 15,1-3 3-15,-1 19 3 0,1-3-4 16,-1 22 0-16,-3-7-8 15,4 10-2-15,-4-7 0 16,4 1 0-16,-1-7-5 16,4 0 1-16,0-3 0 15,11-6 0-15,-4-3 0 16,11-4 0-16,-4-2 0 16,7-7 0-16,-7 0-27 15,4-6-9-15,-4 0-42 16,4-10-17-16,-8 4-27 15</inkml:trace>
  <inkml:trace contextRef="#ctx0" brushRef="#br0" timeOffset="117578.235">21989 16092 264 0,'-18'0'99'0,"18"0"-77"0,-4 4 11 0,4-4 0 15,0 6-5-15,0 0 1 16,4 22-5-16,0-6-1 16,6 28-12-16,-3-12 0 0,7 25 0 15,-3-16-6-15,3 22-3 16,0-16-1-16,7 13 1 16,-3-13-23-16,3 1-8 0,-3-14-52 15,3-5-23-15,-3-7-22 16</inkml:trace>
  <inkml:trace contextRef="#ctx0" brushRef="#br0" timeOffset="118673.401">23950 15785 200 0,'-10'0'77'0,"10"0"-60"0,-4-3 21 16,4 3 6-16,0-3-9 15,0 0-1-15,0 0-13 16,0-1-3-16,4 4-10 0,-4 0 4 0,14 4 3 16,-4-1-1-1,25 0 2-15,-6 0 0 16,27-9 2-16,-10-1-6 0,25-11-2 16,-15 2-5-16,39-6-2 15,-21 3 1-15,15 0 0 16,-19 4-2-16,18 2-2 15,-17 4 3-15,10-1 2 16,-18 1-4-16,-3 0-3 16,-10 5 3-16,-8-2 1 15,-7 6-18-15,-10 0-7 16,-4 0-34-16,-17 0-16 16,-1 0-75-1</inkml:trace>
  <inkml:trace contextRef="#ctx0" brushRef="#br0" timeOffset="119033.678">24437 15876 296 0,'-18'3'112'0,"18"-3"-87"0,-3 19 7 0,3-19-3 16,-4 13-9-16,4-1-2 15,-3 13-8-15,-1-3-2 16,1 13-4-16,-1-7-3 0,4 9 2 16,0-5 0-16,0-4 1 15,0 3 0-15,7-9 0 16,0-3 2-16,11-13 1 15,-4 1-6-15,18-10 0 16,-8-1-3-16,15-8 0 16,-7 2-7-16,3-2-4 15,-3-1-46-15,-4 1-19 16,-3-1-59 0</inkml:trace>
  <inkml:trace contextRef="#ctx0" brushRef="#br0" timeOffset="119290.196">24761 15870 348 0,'-10'-10'129'0,"10"10"-100"0,7 10 7 16,-7-10-2-16,7 19-7 15,0-7 2-15,4 19-12 16,-1-5-5-16,4 30-7 15,-3-9-2-15,3 13 1 0,0-7-2 16,0 0-2-16,-3-9-4 0,-1 0-2 16,1-9-39-1,0-4-15-15,-1-3-36 16,4-6-13-16,-3-3-16 16</inkml:trace>
  <inkml:trace contextRef="#ctx0" brushRef="#br0" timeOffset="131509.595">27443 15039 244 0,'-22'-22'90'0,"22"22"-70"0,-10-25 24 16,10 25 6-16,-4-10-11 15,4 1 0-15,0 0-9 16,0 5-4-16,0-2-14 15,0 3 6-15,7 6 2 0,0 3 3 16,8 13 3-16,-5-6-8 0,4 34 0 16,0-13-7-16,4 38 1 15,-4-12-3-15,7 12 2 16,-3-19-6-16,7 20-3 16,-4-17 1-16,11 0 2 15,-11-12-2-15,3-15-2 16,-2-7 2-16,2-22 2 15,-3 0-4-15,4-19-1 16,-4 3 0-16,0-9 0 16,-3 3 0-16,-4 3 2 15,-3 4-3-15,-1 11-2 16,-3-2 2-16,0 16 0 16,1-4-2-16,2 3 0 15,1 1 2-15,6-4 2 0,-3 0 0 16,11-9 2-16,-4 0-2 15,11-13-1-15,-4 1 3 16,0-17 2-16,-3 4 0 16,0-16 2-16,-7 3-4 15,-4 1-2-15,-4 2 0 16,-6-9-1-16,-1 9 0 16,-3-3 2-16,0 4-3 15,0 9-2-15,0 9-12 16,4 3-5-16,-4 4-14 15,3 5-6-15,1 1-18 16,3 6-8-16,0 0-47 16,7 0-20-16,-3 0 9 15</inkml:trace>
  <inkml:trace contextRef="#ctx0" brushRef="#br0" timeOffset="132035.897">28896 14647 320 0,'4'-3'121'0,"-1"3"-95"0,1 0 20 15,-4 0 1-15,0 0-8 16,0 0 2-16,-4 3-10 16,-3 3-2-16,-4 7-16 15,-6 15 3-15,-1 16 2 0,1 12-6 16,-5 7 1-16,-2 12-6 15,-1 13-2-15,-3 9-2 16,0-9 0-16,3-6-2 16,4-20 2-16,7-2 0 0,7-13 3 15,7-9-1-15,10-7 0 16,8-9 1-16,10-10 3 16,21-5-2-16,18-7-2 15,15-7-2-15,-1-2-3 16,7-4 1-16,0 4-1 15,-10 0 2-15,-11 2 1 16,-14-2-26-16,-15 9-9 16,-9 0-41-16,-12 0-17 15,-10 0-51-15,-7 0-21 16,-3-9 29 0</inkml:trace>
  <inkml:trace contextRef="#ctx0" brushRef="#br0" timeOffset="136538.571">29856 14537 228 0,'-4'-19'85'0,"4"4"-66"0,4-7 14 0,-1 9 2 15,1-2-5-15,3-4 2 0,0 0-1 16,-4 3 1-16,1 7-17 15,-1 3 4-15,-3 6 4 0,0 3-3 16,-3 3-2-16,-1 6-2 16,1 7 0-16,-1 6-6 15,1 7-2-15,3 9 2 16,3 21 1-16,1 23-3 16,6 3 0-16,1-1-5 15,3 14 0-15,0 9-1 16,0-10-2-16,0-12 3 15,0-10 0-15,-3-15 1 16,-4-10 0-16,-3-15-13 0,-4-4-4 16,0-9-27-16,-4-9-9 15,1-4-21-15,-1-5-7 16,1-4-73 0</inkml:trace>
  <inkml:trace contextRef="#ctx0" brushRef="#br0" timeOffset="139228.551">30438 14578 192 0,'3'-25'71'0,"-3"15"-55"0,-3 1 24 16,3 3 7-16,-4 3-7 0,1 0 0 16,-1 3-6-16,1 3-1 15,-1 3-18-15,-3 6 4 0,-4 4 2 16,-6 9-5-16,-4 7-1 15,-4 11-7-15,0 8-3 16,1 2-2-16,-1-6-3 16,7-9 1-16,4 2-1 15,3-11-3-15,4-7 2 16,7-7 1-16,4-5 2 16,10-10-3-16,7 0-2 15,4-10 2-15,7 1 2 16,6 3-2-16,1-4 0 15,0 4 1-15,-4 6 0 16,4 3 0-16,-4 6 0 0,1 7 0 16,3 3 0-16,6 3 6 15,5 3 6-15,-1 6 5 16,1 1 2-16,-5 5-4 16,-2 1 1-16,-11-4 0 15,-8 1 2-15,-10-7 1 16,-10 7 3-16,-15-7-10 15,-17-3-4-15,-14-6-5 16,-8 6-3-16,-3-6 1 16,-7-4 1-16,-3-5-6 15,-8-7-1-15,4-3-7 16,4-3-3-16,10-4-16 0,11-2-5 16,6-4-8-1,12-2-2-15,6-10-13 16,11 3-3-16,7-6-63 15,14-1-51-15,4 7 71 16</inkml:trace>
  <inkml:trace contextRef="#ctx0" brushRef="#br0" timeOffset="139571.148">30469 14506 236 0,'-7'6'90'16,"7"-3"-70"-16,0 4 17 0,0-4 4 0,4 0-13 15,-1 0-4-15,4 0 0 16,4 0-1-16,3-3-12 15,7-3-2-15,4-3-2 0,3-4-1 16,8 1 1-16,9-4-4 16,8-2-2-16,0 2-3 15,-3-2 1-15,-8 5 1 16,-3 1 2-16,-7-1-17 16,-8 4-6-16,-6 0-34 0,-4-1-15 15,-3 1-60 1</inkml:trace>
  <inkml:trace contextRef="#ctx0" brushRef="#br0" timeOffset="141672.753">30191 13722 208 0,'-21'3'77'0,"10"-3"-60"0,-7 3-12 15,8-3-9-15,-1-3 8 16,-3 0 9-16,-7 0-4 16,-4 0 0-16,-3 0-5 15,-7 3 6-15,-8 0 5 0,-2 3-3 16,-5 3 1-16,1 3-4 0,-4-2 2 15,-14-1-4-15,-11 3-2 16,-6 1 0-16,2-1 1 16,-6-3-3-16,-14-2 0 15,-7 2 1-15,3 3 0 16,-7 1 2-16,-18-1 1 16,4 10 1-16,0 0 2 15,-10 6-3-15,-4 3 1 16,3-3-3-16,-3 10 0 15,-11-1-3-15,11 4-2 16,0-1 3-16,-7 20 0 16,7 2 1-16,14 7 0 0,10 0 0 15,4 0 2-15,11-3-1 16,14 6 2-16,14 15-2 16,17 4 0-16,15 0-6 15,14 6 1-15,17 12 0 16,18 10 0-16,18 0 0 15,17 0 0-15,22 48 0 16,13-20 2-16,29-13-6 16,18-2-1-16,13 3 4 15,29-13 2-15,3-22 3 16,40-9 2-16,-5-22 3 16,29-13 2-16,3-19-3 15,22-8 0-15,10-14-3 16,0-12 0-16,18 0-3 15,-11-9-2-15,7-1 5 0,4-5 1 16,-11-14 2-16,7-8 0 16,-28-32 0-16,0-13 0 15,-21-9-7-15,-25-31 0 16,-10-22-10-16,-36-13-4 16,-31-28 0-16,-36-3 2 15,-32-19 0-15,-34 9 0 16,-40-2 6-16,-49 15 2 15,-28 22 3-15,-28 28 2 16,-36 19-1-16,-7 16-1 16,-35 21-8-16,4 16-3 0,-33 20-14 15,22 5-6-15,-10 0-44 16,20 10-16 0,-6 0-26-1</inkml:trace>
  <inkml:trace contextRef="#ctx0" brushRef="#br0" timeOffset="144165.011">1711 3362 244 0,'-7'-9'93'0,"3"-1"-72"0,1-5 18 16,-1 5 3-16,1 1-2 16,-4-7 0-16,3 4-8 15,-6 5-3-15,-1 1-16 16,0 12-1-16,1 1-1 0,-1 8 0 15,4 7 1-15,0 3-2 16,0 4-1-16,4 2-8 16,3 0 0-16,0-2-1 0,3 5 2 15,4-3-1-15,0-5-1 16,11-8 1-16,0-5 1 16,3-10 3-16,0-9 4 15,7-4 0-15,4-5 2 16,-7-7 0-16,-4-3 1 15,0-13-2-15,-3-3-1 16,-8-18-5-16,-6-1-1 16,-8 4 1-16,-6 6 2 15,-8 9-3-15,-7 9 0 16,-7 10 1-16,-10 7 2 16,3 21-1-16,4 13 2 15,0 22-4-15,10 9-2 16,4 3 0-16,7-6-1 0,10-3-3 15,4 0 2-15,4-3 1 16,3-13 2-16,10-6-3 16,8-3-2-16,7-7 2 15,0-9 2-15,-1-3 2 16,1-6 3-16,3-13-1 16,-10-3 0-16,-11-6-1 15,-3-13 2-15,-8-12-3 16,-10 6 0-16,-3-6-1 15,-15 9 1-15,-14 3-2 16,-3 13 2-16,0 0-2 16,-1 18-1-16,4 20-2 15,11 21 1-15,0 16-1 0,3 9-2 16,15 4 3 0,6-7 0-16,8-3-2 0,6-3 0 15,15-9 2-15,7-13 0 16,3-9 1-16,14-10 0 15,-3-9 0-15,-3-3 2 16,2-7 1-16,-9-9 1 16,-12 0 0-16,-2-9 2 15,-8-10-3-15,-7-9 0 16,-11 3 1-16,-10 3 0 16,-14 0-2-16,-11 3 1 15,-14 13-4-15,4 13 0 16,6 15 1-16,1 18 0 0,7 23-3 15,14 9 0-15,3 4-1 16,7-1 3-16,8-3 0 16,10 0 1-16,7-6-5 15,11-9 1-15,7-10 2 16,6-13 3-16,8-9 0 16,-7-6 2-16,0-3-2 15,0-13 2-15,-15-3 0 16,1-3 1-16,-7-9 0 15,-8-13 2-15,-10-4-3 16,-10-2 0-16,-15 6 1 16,-7 3 2-16,-21 10-5 15,0 12-1-15,7 19-2 0,-3 28-2 16,10 19 3-16,8 6 0 16,-1 12-2-16,14 1 0 15,8 12-1-15,6 1 0 16,8-10 0-16,10-4 3 15,10-24 0-15,12-10 1 16,2-19 2-16,15-18 1 16,-3-13-1-16,-1-15 1 15,-3-1 0-15,-11-9 1 16,-6-3 0-16,-8-10 0 16,-11-3-2-16,-10 1 1 15,-10 2-2-15,-19 7 2 16,-13 6-2-16,-14 22 2 15,3 6-2-15,10 28-1 0,-2 20 1 16,9 14-1-16,12 17 0 16,6-7 0-16,7 4-3 15,11-4 0-15,7-6 4 16,11-19 1-16,10-12-3 16,15-13 1-16,6-12 2 15,-7-7 1-15,4-6-1 16,0-6-2-16,-14 0 3 15,-7 6 0-15,-4-10-1 16,-7 10 1-16,-4 7 0 16,-10 8 1-16,-10 17-18 15,-1 2-5-15,1-2-55 0,-1-4-24 16,0 0-119 0</inkml:trace>
  <inkml:trace contextRef="#ctx0" brushRef="#br0" timeOffset="145650.63">1901 2914 168 0,'-3'-25'63'0,"3"0"-49"0,0-7 22 0,0 20 7 0,-4-13 1 16,1 0 3-16,-4 0-4 16,-4 0 0-16,1 3-23 15,-4 3 4-15,-8-3 3 0,-2 9-2 16,-1-2 3-16,-10 2-5 16,-1 7 0-16,5-4-3 15,-5 1-1-15,-2 9-6 16,2-6-3-16,8 6-3 15,-4 6-2-15,-6 3-1 16,-1 7 0-16,3 12 0 16,-6 10 0-16,3 6-2 15,8 0 1-15,-5 0 0 0,8-4 1 16,3 11-2-16,8-4-2 16,-1 15 3-16,4 7 0 15,3-3-1-15,-3-3-2 16,7-1 1-16,4-11 1 15,3-1 1-15,3 0 3 16,4-3 1-16,11 6 1 16,3-2-2-16,4-1-1 15,3 0-6-15,7-6-1 16,8-13 3-16,-8 7 3 16,4-4-1-16,3 1-2 15,7 2 0-15,11 4 1 16,-3-3 1-16,13-4 3 15,-6 1-3-15,-1-4 0 0,-6-6-1 16,13 0 1-16,5-3-2 16,9 0-1-16,4 0 1 15,-14 0 1-15,4 0-1 16,3-3-1-16,11 6 1 16,0-9 1-16,-1-4-1 15,-17-3-1-15,4-2 1 16,10-4 1-16,0-6-1 15,4-7 2-15,-4 4-2 16,-10-6 2-16,10-1-2 16,11 10-1-16,-4-3 3 15,-10-4 0-15,3 10-4 16,7 0 1-16,4 0 0 16,3 0 0-16,-10-12 0 15,0 2 2-15,3-2-1 0,4-4 2 16,3-3-4-16,-7 4 0 15,1-1 1-15,2 0 0 16,12 7 0-16,-1 6 0 16,-17-4 0-16,7-2 2 15,-1 0-1-15,8 2-1 16,-7-5-2-16,-7-4 1 16,0 4 5-16,3-7 2 15,4 3-2-15,-4 0-3 16,-7-2 0-16,-14 8-1 15,11 1 0-15,-1-4 2 16,-2 1-3-16,-5 2 0 16,-6 1 1-16,-11-10 2 0,-11 3 1 15,0-2 1-15,-10-4-2 16,7-4 1-16,0 5-2 16,3-8 2-16,-3 1-2 15,0 9-1-15,-4-3-2 16,-6 0-1-16,-5 0 2 15,-6 0 2-15,-4-6 2 16,-7 3 1-16,-7-3-2 16,-7-3 1-16,-10-4-2 15,-8 1 2-15,-13-4-2 16,-12-6-1-16,-6-6 3 16,-1 0 0-16,-6 0-4 0,0 9 1 15,-12-3-2-15,-9 3-2 16,-15 7 7-16,7-1 3 15,1 4-6-15,-8 3-1 16,-14-1 0-16,-3 4 2 16,10 0 0-16,-10 6-1 15,-15 1 1-15,4 2 1 16,4 3-3-16,-4 4 0 16,-18 0 1-16,15-1 2 15,3 7-1-15,-11 3-1 16,-10 0 1-16,18 0 1 15,-4 9-3-15,-11 1 0 16,1-4-1-16,10 4 0 0,-7-1 2 16,-7 0 2-16,14-9-3 15,0 7 0-15,-8-4 1 16,1 6 2-16,14-3-1 16,-7 4-1-16,-7-7 1 15,4-3 1-15,17-3-3 16,0-3 0-16,4-7-1 15,-4-3 0-15,18 7-7 16,17-10-2-16,4 13-25 16,14 6-9-16,0 0-45 15,7 6-20-15,-3-6-94 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02T19:26:05.768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70C0"/>
    </inkml:brush>
    <inkml:brush xml:id="br3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18274 6902 120 0,'25'-25'46'0,"-11"13"-35"0,7-1-4 16,-11 4-1-16,1-1 23 0,3-5 16 15,0 2-3-15,0-3-3 16,0-2-4-16,-3 2-2 15,0 3-18-15,-4 1 6 0,-4 9 3 16,1 6 1-16,-4 6 2 16,-7 4 0-16,-4 6 3 15,1-4-3-15,-19 17-2 16,-6 24-2-16,-7 19 0 16,-8 13-11-16,-13 0-2 15,-18 28-8-15,-4 9-2 16,7-9 0-16,11-9 2 15,7-16-1-15,11-13-1 16,14-15 1-16,10-16-1 0,14-9-18 16,8-20-8-1,6-11-24-15,8-10-8 16,7-7-49-16,10-2-22 0,4-7 7 16</inkml:trace>
  <inkml:trace contextRef="#ctx0" brushRef="#br0" timeOffset="693.075">18415 6648 200 0,'-4'-28'77'0,"8"12"-60"0,0-6 13 15,-1 13 1-15,4 0-3 16,0-1 3-16,-3 1-4 16,3 3-2-16,-4 2-13 15,1 4 3-15,3 4 3 0,0-1 1 16,0 3 1-16,4 0-5 16,3 4-1-16,0 2-4 15,3 7-1-15,5 6 1 0,-1 10 1 16,3-1-1-16,1 7-1 15,7 6-1-15,14 9 0 16,14 23 0-16,17 5 0 16,1-2-2-16,10 3-1 15,22 2-3-15,2 1 1 16,-9 6 0-16,-5-15 1 16,-6-10-2-16,-14-13-2 15,-15-3 1-15,-13-12-1 16,-15-10-27-16,-10 1-11 15,-11-10-32-15,-7-10-11 16</inkml:trace>
  <inkml:trace contextRef="#ctx0" brushRef="#br0" timeOffset="1907.784">18426 6507 212 0,'3'-9'82'0,"1"6"-64"0,-4 3 2 16,0 0-2-16,3 0-6 16,-3 3 3-16,0 3-2 15,0 3 2-15,0 1-8 16,0 2 2-16,0 4 2 0,0 0 0 0,0 12 1 15,0 0-2-15,0 7-1 16,4-1 1-16,-1 4 1 16,-3 3-1-16,4 2 1 15,-4 14-4-15,3 15 1 16,1 3-1-16,3 4 3 16,0-4-1-16,0 16 0 15,0 12-3-15,0 4-1 16,0-7-6-16,0 16 1 15,0 10 0-15,0-7 2 16,0-6-1-16,-3 15 2 16,-1-2-4-16,1-13 0 15,-4-13 1-15,3 13 2 16,-3 6-3-16,4-3 0 16,0-3 1-16,-1 3 2 0,4 16-1 15,0-7-1-15,4-3 3 16,-1 19 2-16,1 4-4 15,-4-7-1-15,0 15 2 16,0 7 1-16,0-6-4 16,0 21 1-16,0 29 0 15,0-6 2-15,4 2-1 16,-1-15 2-16,1 19-2 16,0-9 2-16,-4 2-4 15,-7-9 0-15,0-22 1 16,-4-6 0-16,1 0 0 15,-4-9 2-15,-4-13-1 0,0 15-1 16,1-2 1 0,-1-7-1-16,1 22 0 15,6-9 0-15,4-3 0 0,0 6 2 16,7-7-3-16,4-12 0 16,-4-15 1-16,3-4 2 15,1-6-1-15,-4-9-1 16,0-10 1-16,0 3-1 15,-3 4 2-15,-1 2 1 16,4-12-4-16,0-3 1 16,0-16-2-16,0-12-2 15,1-13 5-15,-5-12 3 16,1-13-6-16,-4-9-3 0,-4-7-26 16,1-9-10-16,3 0-85 15,3-9-68 1,1 2 68-16</inkml:trace>
  <inkml:trace contextRef="#ctx0" brushRef="#br0" timeOffset="3798.403">13995 11405 228 0,'-7'-16'88'0,"7"10"-69"0,0 0 11 0,0 6 1 15,3-4-13-15,-3 4-2 16,7-6-3-16,0 6 1 16,0 0-7-16,4-3 7 0,0-3 3 15,3 6-1-15,0-3 1 16,3-4-5-16,5 4 0 15,6-3-5-15,4 6 1 16,3-3 1-16,0 0 2 16,4-4-3-16,7 1 0 15,7-3 1-15,14-1 5 16,7 1-4-16,0 0 2 16,0-1-5-16,7 1 1 15,14 2-3-15,1 1 0 0,2 6-1 16,-2-3 2-16,13-3-3 15,7 6-2-15,-3 0 11 16,4 0 4-16,17-10-4 16,-4 7 1-16,1-3-8 15,10 3-1-15,7-3-2 16,-14 2 1-16,11-2 0 16,3 6 1-16,-10 0 0 15,-4 0 0-15,7 0 0 16,-4 0 0-16,-10 6 0 15,7-2 2-15,7-4-1 16,-10 0 0-16,14 6-1 0,-4-6 0 16,0 0-2-1,-14 0-2-15,-14 0 1 0,-4-6-1 16,7 2 2-16,1-2 1 16,-11 0-1-16,-11-4-2 15,11 4 1-15,7 3-1 16,-7 3 0-16,-8 3 2 15,1 3-1-15,10 4 2 16,4 2-2-16,-7 1-1 16,-4-4 1-16,15 1-1 15,6-1 0-15,-10 4 0 16,-7-10 0-16,7-3 2 16,7 0-3-16,-4 0 0 15,-10 0 3-15,4 0 3 0,9 0-4 16,-2 3-1-16,-36-3 0 15,39 3 2-15,3-3-1 16,4 6 2 0,-7-2-4-16,7-4 0 0,15 0 3 15,-12 0 3-15,1-4-2 16,13-2-2-16,1 3 0 16,-22 0 1-16,8-3 1 15,3-4 1-15,-7 10-5 16,-14 0-1-16,7 0 1 15,7 0 0-15,-7 6 1 16,-11-2 2-16,4-4-1 16,14 0 2-16,-11 0 0 0,-10 0 1 15,-4-4-5-15,8-2 1 16,3 6 0-16,-7 0 0 16,-11 0 0-16,0 0 2 15,7-3-1-15,4-3 2 16,-7 6-2-16,-7 0 2 15,-8-3-4-15,5-4 0 16,2 7 1-16,-6 0 0 16,-11 7 0-16,-10-4 2 15,-12-3-1-15,-13 6-1 16,-11-3 1-16,-6-3-1 16,-5 6-14-16,-6-6-5 15,-11 0-26-15,0 0-8 0,0-6-24 16,0-3-9-16,-4 6-96 15</inkml:trace>
  <inkml:trace contextRef="#ctx0" brushRef="#br0" timeOffset="4338.249">24896 10505 352 0,'-11'-3'132'0,"14"3"-103"0,-3 3 10 0,4-3-4 16,7 6-3-16,6 4 4 16,11 2-7-16,15 1-1 15,13-1-15-15,8-2-1 0,-4-1-1 16,3 0-2-16,11 1 0 16,7-1-3-16,1 7 1 15,-8 0-4-15,-7 2-2 16,-11 4 2-16,-10 3 2 0,-11 16 2 15,-10 9 3-15,-11 10-1 16,-7 6 2 0,-10-3 0-16,-8 6 3 0,-10 15-7 15,-7 13-2-15,-4-3-1 16,-3-3 2-16,-4 3-5 16,11-15-1-16,6-16 0 15,-2 9 0-15,3-7 0 16,3-8 0-16,4-10-3 15,0-13 2-15,3-5-30 16,1-11-12-16,-1-2-46 16,0-13-19-16,4 7-86 15</inkml:trace>
  <inkml:trace contextRef="#ctx0" brushRef="#br0" timeOffset="7686.664">18394 10612 248 0,'-7'0'93'0,"7"0"-72"0,0-7 14 16,0 7 2-16,0 0-1 0,0 0 0 15,3-3-4-15,1-3 0 16,-1 6-18-16,4 0 3 0,0 6 3 16,4-3-2-16,3-3-1 15,4 7-3-15,3-7 1 16,7-7-4-16,4 4-1 15,0-3-4-15,3-4 1 16,4 7-4-16,3 3 0 16,0 3-1-16,4-3 1 15,-7 10-4-15,-7-4 0 0,-4-3 1 16,-3 7 2-16,-8-7-1 16,-2 0 2-16,-5 0 0 15,-3 0 1-15,-7-3-11 16,0 0-5-16,-3 0-47 15,-4 0-21-15,0-6-102 16</inkml:trace>
  <inkml:trace contextRef="#ctx0" brushRef="#br0" timeOffset="8317.026">18306 10210 252 0,'-11'6'93'0,"11"-6"-72"0,-3-6 9 16,3 6 2-16,0 0-3 16,3 0 3-16,4-3-6 15,0-3-2-15,4 6-13 16,3 0 7-16,4 6 2 0,-1-3-6 16,4-3-1-16,0 6 2 15,4-2 0-15,3-4 0 16,4 0 4-16,0 0-5 15,3 0 2-15,0 0-7 0,1 0-3 16,-1 0-3 0,0 0 0-16,-3 0-2 0,-7 0-1 15,-1 0 1-15,-6 6 1 16,-4-6-1-16,-3 0 2 16,-4 0 0-16,0 0 1 15,0 0-7-15,-4-6 0 16,1 6-30-16,-4-10-13 15,0 10-20-15,-4-3-7 16,1-3-89 0</inkml:trace>
  <inkml:trace contextRef="#ctx0" brushRef="#br0" timeOffset="8948.137">18256 9796 268 0,'0'0'101'0,"0"0"-78"0,0 0 11 0,0 0 1 16,0 0-6-16,0 0 1 15,0 0-6-15,0 0-1 16,4 0-12-16,-1 7 2 0,4-4 3 0,0-3 1 16,4 0 1-16,7 0 0 15,6 0 0-15,8 0-3 16,10-10 1-16,1 10-5 15,3-3-1-15,-4-3-4 16,0 6 1-16,-3-3-2 16,0 0 0-16,-4 0-6 15,0 3 1-15,-6 0 2 16,-1 0 1-16,-7 0 1 16,-3 0 0-16,-8 0 2 15,1 0 1-15,-4 0-1 16,-7 3-1-16,0-3-21 15,0 0-9-15,0 0-42 16,3-7-18-16,1 1-100 16</inkml:trace>
  <inkml:trace contextRef="#ctx0" brushRef="#br0" timeOffset="12100.949">19226 10881 168 0,'4'-6'66'0,"-4"3"-52"0,0-3 10 0,0 6 2 16,3-4 2-16,-3-2 3 16,4-3 1-16,-4 6 2 15,0-4-18-15,0-2 0 0,0 6 0 16,0-4 3-16,0 7 1 16,0 0-5-16,0 0-1 15,0 0-4-15,0 0 1 16,0 0-2-16,0 0 2 15,0 0 0-15,0 0 1 16,0 0 0-16,0 0 2 0,0 0-1 16,0 0 0-16,0 0-5 15,0 0 0-15,-4 10-5 16,4-1 0-16,-3 7 3 16,-1 9 1-16,4 6-1 15,0 4-1-15,0 3-3 16,0 2-2-16,0 1 1 15,4 0 1-15,-1 3-1 16,1 0-1-16,0-4 1 16,-1 7-1-16,1-3 0 15,-4-9 0-15,0 2 2 16,0-8 3-16,0-7 0 16,0-4 2-16,0-8 0 0,0 5 1 15,0-5-7-15,0-7-2 16,0 3 0-16,0-3 0 15,0-3 3-15,0 0 1 16,0-3-17-16,0-3-7 16,0-3-50-16,0-1-21 15,10 1-82 1</inkml:trace>
  <inkml:trace contextRef="#ctx0" brushRef="#br0" timeOffset="16859.903">18577 9709 156 0,'0'-10'60'0,"0"1"-47"0,0 6 4 0,0-4-1 15,0 4-1-15,0-3 0 16,-3-4 1-16,-1 4 3 15,1-3-11-15,-1-1 4 0,1 1 4 0,-1-4 3 16,4 7 1-16,-3 6-9 16,-1 6-2-16,1 7-3 15,-1 0 1-15,0 2-2 16,1-2 2-16,-1-1-4 16,4-2-2-16,0 5 2 15,4-5 0-15,3-1-1 16,0-3-2-16,0 1 1 15,4-4 1-15,-1 0 1 16,1 0 1-16,-1 0-2 16,-2-3 1-16,-1 0-2 0,0-3-1 15,-4 0 3-15,1-3 2 16,-4-4-2-16,-4 1 0 16,-3 0-1-16,0-1 1 15,-4 1-2 1,1-1-1-16,-4 7 1 0,0 3 1 15,0 3-1-15,-1 4-1 16,1 2 1-16,4 0-1 16,-1 4 0-16,8-1 0 15,-1 1 0-15,8 0 2 16,3-4-3-16,3 0 0 16,4-2 3-16,0-4 1 15,4 0 1-15,0-3 0 16,-1-3 0-16,-2-3 2 0,-1-1-3 15,-4-2 0-15,1-4 1 16,-4-2 0-16,-4-1-2 16,-3-3-2-16,-3 7 3 15,-4-4 0-15,-4 0-1 16,-3 4-2-16,0 5-2 16,-4 7 1-16,1 4 1 15,-1 5 0-15,4 3-3 16,0 7 2-16,7 0 1 15,3 3 2-15,4-6-1 16,7-1-1-16,4-2 1 16,-1-4 1-16,5 1 1 15,-1-7 3-15,0 3-1 0,0-6 2 16,0-6-2-16,0 0 2 16,-3-7-2-16,-4-3 0 15,0-2-3-15,-4-4 1 16,-3 0-2-16,0-7-1 15,-3 11 1-15,-4-4 1 16,0 9-3-16,-4 10 0 16,1 9 1-16,-1 10 2 15,0 3-3-15,1 3 0 16,-1 0-1-16,8 0 0 16,-1 0 0-16,4-4 0 15,4 1 2-15,3-3 0 16,3 0-3-16,4-4 2 15,1-2 3-15,-1-4 1 16,0-3-1-16,-4-6-2 0,1-3 3 16,0-4 0-16,-4-2-1 15,0-7 1-15,-4 0-2 16,-3-3-1-16,-3 0 3 16,-4-3 0-16,-4 0-1 15,-7 6-2-15,1 7 1 16,-4 5-1-16,-1 10-3 15,1 7 0-15,0 5 2 16,3 4 0-16,8 0 1 16,3 6 0-16,7-3-3 15,7-3 0-15,7 0 2 16,0-7 0-16,4 4 1 0,3-7 2 16,0-5 1-16,-3-4 1 15,-1-4 0 1,-3-5 2-16,1-7-1 0,-5 4 0 15,-3-4-3-15,-7-3 1 16,-3 0 0-16,-4 1 3 16,-4 2-5-16,-7 0-1 15,-3 7-2-15,0 9-2 16,-4 9 0-16,4 1 3 16,4-1 0-16,6 7 1 15,7-1-5-15,4-2 1 16,7 0 0-16,4-1 2 15,3-2 3-15,0-1 2 0,4-3 1 16,-4-3 0-16,0 4-5 16,-3-4-1-16,-4-3-37 15,0 6-16-15,0-3-104 16</inkml:trace>
  <inkml:trace contextRef="#ctx0" brushRef="#br0" timeOffset="19351.482">19674 10809 236 0,'0'-9'90'0,"4"6"-70"0,-4-1 17 0,0 4 2 0,0 0-1 16,0 0 2-1,0 0-9-15,0 4-2 0,0 2-16 16,-4 3-1-16,4 7 1 0,0 18 4 15,0 10 2-15,4 3-6 16,-1 13-3-16,1-4-5 16,0 4-2-16,-1-1 1 15,1 4 0-15,-1-3-2 16,1-7-2-16,-1-6 5 16,1-6 1-16,-1-10 0 15,-3-6 1-15,0-6-6 0,0-3-3 16,4-7 1-1,-4-3 2-15,0-2 0 0,0-1 2 16,0-3-24-16,0 0-11 16,0 0-38-16,0-7-18 15,7-5-71 1</inkml:trace>
  <inkml:trace contextRef="#ctx0" brushRef="#br0" timeOffset="19891.671">20165 10872 212 0,'3'-16'82'0,"1"7"-64"0,-1-1 15 0,1 1 2 16,-4 9-1-16,0 0 5 16,0 0-5-16,0 0 2 15,0 0-20-15,0 9 8 0,0 10 4 16,0 9-2-16,-4 7 2 16,4 6-7-16,0 6-3 15,-3 3-4-15,3 0 1 16,0 19-4-16,0-3-1 15,3 9-6-15,4-9-3 16,0-10 2-16,1-6 0 16,-1-9-1-16,0-6-2 15,-4-4-2-15,1-9-1 16,-4-3-18-16,0 0-7 0,0-7-36 16,0-6-16-1,3-2-93 1</inkml:trace>
  <inkml:trace contextRef="#ctx0" brushRef="#br0" timeOffset="23104.023">20175 10279 148 0,'-3'13'57'0,"3"-10"-44"0,0 3 3 0,0-3-2 16,0 0-3-16,0-3 3 15,3 7 4-15,1-7 3 16,-1 0-11-16,4 0 1 0,1 0 2 16,-1-7-3-16,0 7 0 15,0 0 0-15,0-3 1 16,-4 0 1-16,-3 3 0 16,4-6 5-16,-4 0 1 15,-4-1-1-15,1 1 2 16,-1 3-1-16,-3 0 0 15,0 0-3-15,0 0 1 0,0 3-7 16,0 3-3-16,0 0-1 16,0 3-1-16,0 3-2 15,0 1-2-15,3-1 1 16,1 4-1-16,-1-4 2 16,4 1 1-16,0-4 1 15,4-3 0-15,3 3 0 16,0-6 2-16,3-6-3 15,1 6 0-15,0-9 1 16,-1 5 0-16,1-5-2 16,-1 0-2-16,-3-4 5 15,-3 1 4-15,-4 2-1 0,0 1 3 16,-4-1-2-16,-3 1 2 16,-3 3 0-1,-1 3 1-15,1 3-4 0,-1 3 0 16,-3 6-5-16,3 1-2 15,1 2 0-15,3 4-1 16,0-1 0-16,3 4 0 16,1-3 0-16,3 0 0 15,3-4-3-15,4 4 0 16,4-10 4-16,3-3 1 16,3-3 0-16,1-6 1 15,0 0-2-15,-1-7 2 16,-3 1 0-16,-3-4 1 0,-4 0 4 15,-3 4 3-15,-8-1-2 16,-3 1 2-16,-4 2-4 16,-3 4 1-16,0 3-5 15,0 3 0-15,0 6-1 16,0 3 1 0,0 7-4-16,3 0 0 0,4 3 1 15,0 3 0-15,4 0-3 16,3-7 0-16,3-2 2 15,4-4 0-15,4-3-2 16,-1-6 2-16,4-3 3 16,1-6 3-16,-1-4 0 15,0-2 0-15,-4-7-1 16,-3 6 0-16,-3-3 4 0,-8 7 3 16,-3-1-2-16,-3 4 0 15,-4 2-1-15,0 7 0 16,-1 7-4-16,1 2-3 15,4 7 0-15,-1-1-1 16,4 4-3-16,4 0 2 16,-1 3-1-16,4-6 0 15,4-4 0-15,3-2 0 16,0-7 0-16,3-3 0 16,1-3 2-16,-1-7 2 15,1-2-1-15,0-4 2 16,-4 0 0-16,-4-2 1 15,-6 5 0-15,-4 0 2 0,0 7-3 16,-4 3 0-16,0 3-3 16,1 3-1-16,-1 7 1 15,4 5 0-15,0-2 0 16,4 3 0-16,-1-4-3 16,1 1 0-16,3-4-1 15,0 0 3-15,3-2 0 16,1-4 1-16,-1 3 0 15,1-3 0-15,-1-3-18 16,-3 0-8-16,7-3-33 16,-3-3-12-16,-1 6-25 15,-3 0-7-15</inkml:trace>
  <inkml:trace contextRef="#ctx0" brushRef="#br0" timeOffset="28706.059">15476 8210 172 0,'0'0'66'0,"0"0"-52"0,0 0 10 0,0 0 0 16,0 0-6-16,0 0 2 16,0 0-2-16,0 0-2 15,4-3-8-15,3 3 1 0,0 0 4 16,0 0-1-16,0 0 1 16,0 0-5-16,0 0 0 15,0 0 1-15,0 0 2 16,0 0-1-16,4 3-1 15,0 0-3-15,3 0-1 16,0 0-3-16,3 3 1 16,1-2-2-16,0-1 2 15,-1 0-2-15,1-3 2 16,0 6 0-16,-1-3 1 16,1-3 4-16,0 10 3 15,-1-4-4-15,1-3 1 16,3 6-1-16,0 1 1 0,4-1-2 15,3-2 1-15,4-1-2 16,7 3 0-16,-1 1 3 16,5-1 3-16,-4 4-6 15,-1-1-1-15,-2 1-2 16,-5 5 1-16,1 1 0 16,3 3 3-16,-3 0-1 15,3 3 0-15,4 0-1 16,0-3 0-16,-7-3 0 15,14 3 0-15,0 0-5 16,-1-3 1-16,-2 3 0 0,-4-3 2 16,-1 3-3-16,1-1 0 15,3 1 3-15,4 0 1 16,0 0-1 0,0-3 1-16,-4 6 0 0,1-3 3 15,-1 3-5-15,-3-3-1 16,-4 6 0-16,0-6 2 15,4 10-1-15,7-1-1 16,7 0-2-16,3 1 1 16,1-4 1-16,-8-3 2 15,1-3-1-15,-4 0 2 16,-8-3-4-16,1 0 0 16,-4 3 1-16,4-4 0 15,4-2 0-15,-1 3 0 0,4 0 2 16,3 0 1-16,-3-1-4 15,-4 4-1-15,1 0 1 16,-5-3 2-16,-2 0 0 16,-1 0-1-16,0-4 1 15,1-2-1-15,-1 6 0 16,4 0 2-16,3-1-1 16,0 1 2-16,1 0-4 15,-5-7-2-15,-2 7 2 16,-1-3 2-16,-3-3 2 15,-4-1 1-15,0 1-2 16,-3 2-2-16,0-5 1 16,-1-1-1-16,1 0 0 15,10 1 0-15,-3 6 0 0,7-4 0 16,-4 1 0-16,0-1 2 16,1 1-1-16,-1-1 2 15,0 1-2-15,-3 3 2 16,0-1-2-16,-4-2-1 15,0 6 1-15,-3-4 1 16,-4 4-1-16,4 0-1 16,-1 3 1-16,1 0-1 15,3 3 0-15,4 0 0 16,3 0 0-16,4 0 0 16,0-3 0-16,0 0 2 15,0-3-1-15,-4 0-1 16,0-1 1-16,-3-2-1 0,0 3 0 15,-1-3 0-15,5 2 0 16,2 1 0-16,5 3 0 16,-1-3 0-16,4 0 0 15,0 3 0-15,-4-7 2 16,-3 10 1-16,-4-3-1 16,1 4 1-16,-1-1-2 15,-3 0-1-15,3-3 1 16,7 9-1-16,4-6 0 15,3 0 0-15,4-3 0 16,-3-3 0-16,-4 0 0 16,-4 0 2-16,-3-1-1 15,0 1-1-15,-1 0 3 16,5 0 2-16,6-4-2 16,4 4-2-16,0 3-3 0,-4-3 1 15,1 0 3-15,-8 3 1 16,-3 0-1-16,0 0-2 15,-4 6 1-15,4-3 1 16,7 3 3-16,-1-3 2 16,5 0-6-16,-1-3 0 15,1 0-1-15,-5-6 2 16,-6 0-3-16,0-1 0 16,-4 1 3-16,-3-3 1 15,3 5-1-15,8 7 1 16,3-6-2-16,7 3 2 0,3 0-4 15,-3-3 0-15,-4 9 1 16,1 0 2 0,-8 1-1-16,-3-1-1 15,0 3 3-15,3 1 0 0,0-1-1 16,4 0-2-16,4-3 1 16,-1-2 1-16,-3-4-1 15,0-1-1-15,-4-2 1 16,0 3-1-16,4-3 0 15,4 9 0-15,6-3-3 16,11 4 2-16,-3 2 1 16,-5 7 2-16,1 5-1 0,-3 4-1 15,6 10 1-15,8-10-1 16,10-6-3-16,-3 9 2 16,-4-3 1-16,-4 0 2 15,4 3 1-15,4 3 1 16,7 1-7-16,-4-7-2 15,-7-3 4-15,-7-4 2 16,-4 1 1-16,4-6-2 16,-7-4 1-16,0 4 1 15,-3-4-3-15,-4 0 0 16,-4-3 1-16,-3 1 0 16,-7-1-3-16,-4-3 2 15,-7 0-6-15,1-6-3 16,-5 6-8-16,-6-9-1 15,-8-4-12-15,-2-6-5 0,-8-2-28 16,-8-4-9-16,-13-4-91 16</inkml:trace>
  <inkml:trace contextRef="#ctx0" brushRef="#br0" timeOffset="29334.069">23315 12700 228 0,'0'-10'88'0,"0"4"-69"0,-3-3 28 0,3 2 8 16,0-2-3-16,3 6 4 15,8-3-9-15,3 2-4 16,3-2-24-16,8 6 2 0,10 0 2 0,18 0-3 15,11 0-2-15,3 0-10 16,0 6-5-16,0-2-2 16,3-4 1-16,12 6-6 15,-1-3-1 1,-4-3 6-16,-10 6 4 0,-3-6-5 16,-4 3 1-16,0-3-1 15,0 0 0-15,-4 0 0 16,-3 0 0-16,-3 0 0 15,-8 0 2-15,-3 0-3 16,-8 0-2-16,-6-3-1 16,-4-3 3-16,-7-3 0 15,-3-1 1-15,-7 1 0 16,-8-1 0-16,-7-2 0 0,-10-1 0 16,-14-5 0-16,-11-11 2 15,-7-15-1-15,-17-6 2 16,-29-16 0-16,-3 4 3 15,6-1-1-15,8 10 0 16,3-4-52-16,1 1-22 16,-8 2-129-1</inkml:trace>
  <inkml:trace contextRef="#ctx0" brushRef="#br0" timeOffset="30384.76">15780 8448 164 0,'-50'-50'63'0,"29"31"-49"0,-3-3 16 15,13 10 5-15,-3-4-4 16,-7 0-1-16,-1-3-1 16,-2-3 1-16,-1-6-16 15,4 6 10-15,3 3 5 0,11 7-2 0,14 12-1 16,14 9 1-16,15 13 0 15,10 10-10-15,7 27-3 16,14 23-4-16,10 2-1 16,1 1-3-16,-4 0-1 15,-11 3 1-15,-10-10 1 16,-14-12-1-16,-11-10-1 16,-14-18-3-16,-14-16 1 15,-14-19-2-15,-17-19-1 16,-15-15-2-16,-11-7-1 15,-3-12 2-15,-17-13 2 16,-19-28-2-16,-2-3-2 16,13 0 2-16,14 0 2 0,15 6-2 15,17 10 0-15,22 9 5 16,17 13 5-16,24 5-1 16,26 17 3-16,13 9 3 15,8 9 3-15,27 16-5 16,15 16 1-16,0 6-8 15,11 9-1-15,6-3 0 16,-10 10 0-16,-21-7 0 16,-18 1 0-16,-14-7-18 15,-14 3-7-15,-11-3-41 16,-10-6-17-16,-7-3-91 16,-4-1-61-1,-7-2 102-15</inkml:trace>
  <inkml:trace contextRef="#ctx0" brushRef="#br0" timeOffset="34168.962">18595 11759 192 0,'-7'3'71'0,"7"4"-55"0,-4-7 15 15,4 0 3-15,0 0-2 16,0 0 3-16,-3 0-2 16,-1 0 2-16,1 0-19 15,-1 0 6-15,1 0 2 0,-1 0-4 16,1 0 1-16,-1 0-3 0,1 0 0 16,-1 0-3-16,4 0-1 15,0 0 0-15,0 0 4 16,0 0 1-16,0 0 1 15,4 0-5-15,3 0 1 16,0 3 0-16,3 0-1 16,1 0-3-16,3 3-2 15,4 0-2-15,-1 4 2 16,4-1-3-16,8-2-2 16,2-1 0-16,5 0 1 15,6 0 1-15,-3 4 1 16,0-4-2-16,-1 3-1 0,-6 7-3 15,-4-6 1-15,-3-1 0 16,-7 0 1-16,-4-2 0 16,-4-1 2-1,1-3-3-15,-4 0-2 0,-7-3 2 16,0 0 0-16,0 0-4 16,-3-3-1-16,-1-3-28 15,0 0-12-15,1-4-48 16,-1-2-17-16,1-4-94 15</inkml:trace>
  <inkml:trace contextRef="#ctx0" brushRef="#br0" timeOffset="35624.836">18556 11715 216 0,'-14'-6'82'0,"3"3"-64"0,-3-3 18 0,7 2 4 16,-3 1-3-16,-8 0 0 15,0 0-7-15,-3 0-4 16,4 3-14-16,-1 0 3 0,4 0 5 16,0 0 0-16,3 0 3 15,4 3-9-15,4 0-3 16,3-3 0-16,7 3 3 0,3-3 3 15,8 0 2-15,7 0-4 16,6 0-1-16,5 0-2 16,2 0 0-1,1 3-6-15,0 4-4 0,3-1-4 16,4 0 1-16,0 4 3 16,3-1 3-16,-6-3 0 15,-4-3 2-15,-1 7-2 16,-6-4 2-16,-4-3-2 15,-3-3 2-15,-4 0-2 16,-7 0 0-16,-3 0 1 16,-8 7 3-16,-10-4-6 15,-7 0-2-15,-7 0-1 16,-7-3 2-16,-7 0-1 0,-8 0 2 16,1-3-2-16,0-10-1 15,-8 4 1-15,-3-4-1 16,0-2 0-16,0 5 0 15,8 1-3-15,2 3 2 16,8 6 1-16,3 0 2 16,4 3-3-16,7 3-2 15,3 0 2-15,8 4 0 16,3-4-2-16,7-3 0 16,7 6-1-16,7-9 0 15,7 7 0-15,11-7 3 16,6 0 0-16,1 0 1 15,4-7 0-15,2 7 2 16,1-3-1-16,4-3-1 0,-1 6-2 16,0 0 1-16,-10 0 3 15,-7 6 3-15,-7-6 2 16,-4 3 3-16,-11-3-1 16,-6 0 2-16,-8 7-4 15,-10-4-2-15,-7-3-2 16,-7 0-3-16,-4 0 1 15,-3 6-1-15,-7-12 0 16,-1 6 2-16,-10-10-3 16,-3 7-2-16,-1-3 2 15,12-3 2-15,6 9-2 16,7 6 0-16,11-3-1 16,10 6-2-16,11 1 0 0,11-1 3 15,10 4-2-15,11-7 1 16,3-6 2-16,4-3 0 15,0-3 2-15,3-4 1 16,0 1-4-16,4-1-1 16,0 1 1-16,0 6 2 15,-11-3-2-15,-7 6 0 16,-6-3 3-16,-5-1 1 16,-10 4 1-16,-10 0 2 15,-11 0-3-15,-11 0-2 16,-7 4 0-16,-3-1-1 15,-4 6 0-15,4-3 2 16,0-3-3-16,3 7-2 0,7-1-27 16,8 1-12-1,2-7-37-15,12-3-14 0,3 0-75 16,7 0-58 0,7 0 91-16</inkml:trace>
  <inkml:trace contextRef="#ctx0" brushRef="#br0" timeOffset="37231.171">18644 11596 260 0,'-10'-6'96'0,"3"3"-75"0,0 0 12 0,7-1 2 0,-4 4-8 15,1 4 1-15,-1-1 0 16,1 0 0-16,-1 6-15 16,4 1 5-16,0-1 3 0,0 10-7 15,0 0-1-15,4 3-7 16,-1 3-2-16,4-3 0 15,0 6 0-15,4 0-5 16,-1-6-1-16,4-6 1 16,1-10 0-16,-1-6 5 15,3-6 2-15,1-7 4 16,0 1 1-16,-4-4-1 16,-4-3-1-16,1 0-5 0,-11 1-1 15,-4-4 1-15,-6 3 0 16,-1 0-2-16,1 0-2 15,-5 3 1-15,-2 4 1 16,-4 6-1-16,3 6-1 16,0 6 1-16,1 6-1 15,3 10 0-15,3 3 0 16,4 10-3-16,3 6 2 16,4 3-1-16,8-4 0 15,2-5 0-15,1-7 0 16,-1-12 2-16,4-7 0 15,0-9 4-15,4-9 2 16,-4-7-2-16,0-3-1 16,0-9-1-16,-3 9 1 15,-4-6 0-15,-3 0 1 0,-4-3-5 16,-4 6 1-16,-3-3 2 16,-4 0 3-16,-3 0 0 15,-3 6 0-15,-1 6-6 16,0 7-1-16,1 6-2 15,3 6 3-15,3 7 0 16,4 6 3-16,4 6-3 16,3 6-2-16,3 0 4 15,4 7 1-15,4-10-3 16,-1-6 1-16,1-6 0 16,3-13 2-16,0-3-1 15,4-6-1-15,-1-7 1 0,1-6 1 16,0 1 1-16,-4-4 1 15,0-7 0-15,-11 8 0 16,-3-5 0-16,-7 1 0 16,-7 0-5-16,0-3 1 15,0 9 0-15,0 4 2 16,-4 8-1-16,4 10-1 16,0 7 1-16,3 6-1 15,1 5 0-15,3 5 0 16,3 2-3-16,4 3 0 15,4 0-1-15,3-2 3 16,0-4 0-16,3-10 1 16,1-2-5-16,3-7 1 0,0-9 2 15,4-3 3-15,0-7 2 16,-1-2 1-16,4-1 0 16,-7-3 0-16,-6 0-2 15,-8 1 1-15,-4-4-2 16,-3 0-1-16,-4 0 1 15,-6 3 1-15,3 0-1 16,-4 7 2-16,4 5-2 16,0 7-1-16,0 10-2 15,3 8 1-15,0 4 1 16,4 7 0-16,4 2-3 16,3 3 2-16,3 1 1 15,4-4 0-15,1-6-5 16,2-9 1-16,4 0 0 0,0-7 2 15,4-15 1-15,0-4 3 16,-1-5-1-16,1-4 2 16,-8 0 0-16,-2-3 1 15,-5 0-2-15,-6 0 1 16,-5 4 0-16,-2-1 1 16,-8 3-2-16,1 7-2 15,-1 2 1-15,4 10-1 16,0 7 0-16,0 6 0 15,3 6-5-15,4 6 1 16,3 0 2-16,4 0 3 16,4-3-2-16,0-6 0 15,3 0-1-15,0-10-2 16,3-2 3-16,4-14 0 0,0-12-2 16,1 7 2-16,-1-7 3 15,-4-3 1-15,-3 0-1 16,-7 0 1-16,-7 0 0 15,0 4 1-15,-3 2-5 16,-1 6 1-16,0 7-2 16,1 6-2-16,-1 7-52 15,4-1-25-15,7 7-116 16</inkml:trace>
  <inkml:trace contextRef="#ctx0" brushRef="#br0" timeOffset="45457.569">20652 11151 160 0,'0'-3'60'0,"0"3"-47"0,0-7 8 0,0 7 2 16,0-3-8-16,0 3 0 0,0-3-1 15,0 0 2-15,0-3-9 16,0-4 5-16,0 1 1 15,0 6 2-15,0-3 1 0,0 6-4 16,3 0 0-16,1 0-1 16,-1 9 1-16,1 0 0 15,-1 20 2-15,1-14-3 16,-1 20-1-16,1-7-4 16,-1 19 1-16,1-9-6 15,-4 9-1-15,0-10 0 16,3 1 0-16,-3-7 2 15,0-9 1-15,0 3-4 16,0-6 1-16,0-3-2 16,4-7 0-16,-1-3 6 0,-3-6 5 15,0 0-5-15,4-15 0 16,0 2 0-16,-1-15 0 16,1 6-5-16,-4-12 1 15,0 5 0-15,0-11 2 16,0 11-1-16,-4-5 2 15,1 6-4-15,-1-7 0 16,4 13 1-16,-4-3 0 16,4 9 2-16,0 7 3 15,0 0 0-15,0 12 0 16,0 0-3-16,0 13 1 16,0-4-4-16,0 16 0 0,0-3 1 15,0 16 2-15,0-6 1 16,0 9 1-16,0-10-5 15,0 1-1-15,0-7-2 16,4-3 3-16,-4-6 0 16,4-7 1-16,-1 1 0 15,1-13 0-15,-1 0 2 16,1-16 3-16,-1 0 0 16,-3-21 2-16,0 12-4 15,0-16 0-15,0 10-1 16,0-10 1-16,0 6-4 15,-3 4 0-15,-1 3 7 16,4 9 6-16,0 0-8 16,-3 19-2-16,3 0 0 0,-4 19 1 15,1-10-4-15,3 29 1 16,0-10 0-16,0 13 0 16,0-7 0-16,-4 1 2 15,4-7-1-15,0-3-1 16,0-3 1-16,0-3-1 15,0-3-11-15,0-7-5 16,0-3-45-16,0-9-20 16,0 0-64-1</inkml:trace>
  <inkml:trace contextRef="#ctx0" brushRef="#br0" timeOffset="55530.902">20853 10198 164 0,'0'0'63'0,"0"0"-49"0,0-7 5 0,0 7-2 16,0 0-13-16,0 0-1 15,0 0-1-15,0 0 3 16,0 0-2-16,0 0 0 0,0 0 1 0,0 0 4 16,0 0 3-16,0 0-2 15,-4 0 2-15,4 0-4 16,-3 0 1-16,-1 7-3 16,4-4 2-16,0 6-2 15,0 1 2-15,0-4-4 16,0 0 0-16,0 0 1 15,4 1 2-15,-1-1-3 16,4 0-2-16,-3-3 0 16,3 1-1-16,0-1 0 15,0-3 0-15,-4 0 6 16,1-3 6-16,-4 3-4 16,4-7 0-16,-1 1-2 0,-3 0-1 15,0-1-3-15,-3 1 1 16,-1 0 2-16,0 0 4 15,1 2-2-15,-4-2-2 16,0 6-2-16,0 0-3 16,0 0 1-16,0 10 1 15,3-10-1-15,1 12 2 16,-1-6-2-16,4 4 2 16,0-1-4-16,0 1 0 15,0-1 1-15,7-3 0 16,-3 1 2-16,6-4 1 15,-3 0-4-15,4-3 1 16,-4 0 0-16,4-3 2 16,-4 0-1-16,0-4-1 0,0 1 3 15,-4-3 0-15,1 2-1 16,-4-2 1-16,0 3 2 16,-4-1 2-16,1 1-1 15,-4 3 1-15,0 0-6 16,-4 3-1-16,0 0 2 15,1 6 1-15,-1 0-1 16,1 4 1-16,3-4 0 16,0 7 1-16,-1-4-5 15,5 0-1-15,-1 1 1 16,8-4 0-16,-4 0-2 16,7-6 0-16,0 7 4 0,4-14 1 15,-4 7 0 1,3-3-2-16,1-3 1 0,-1-7 1 15,1 4-1-15,-4-7 2 16,0 4-2-16,-3-4 2 16,-1 4-2-16,-6 2 2 15,-1 1 4-15,-6-1 6 16,-1 7-7-16,-3 3-3 16,0 0 0-16,-4 3 0 15,4-3-4-15,0 10 1 16,3-1 0-16,1 10 2 15,-1-6-1-15,8 5-1 16,-1-2 1-16,8 0-1 16,-1-4-3-16,11-2 0 0,-3-1 2 15,6-9 2-15,-2 0 0 16,6-6-1-16,-4 3 1 16,1-10 1-1,-4 4 1-15,-3-10 1 0,-1 3-5 16,-3-3 1-16,-3 1 2 15,-8 5 1-15,1-3 1 16,-15 4 2-16,4 2-3 16,-7 4-2-16,3 0 4 15,-6 9 1-15,2 0-2 16,1 7-1-16,4-1-1 16,-1 10-2-16,4 0-2 15,3 3 1-15,4-4 1 16,7 4 0-16,0-6-3 0,11-7 0 15,-1 1 2-15,12-4 2 16,-5-3 0-16,8-12-1 16,-4 9 3-16,4-10 0 15,-4 1-4-15,-3-7 1 16,-1 4 0-16,-6-4 2 16,-1 4 3-16,-10-1 4 15,0 4-4-15,-10-1-3 16,3 1-1-16,-11 9-1 15,4 0 0-15,-7 6 0 16,3-3 0-16,-3 16 0 16,3-6 0-16,4 15 2 15,4-6-1-15,6 3-1 0,1 3-2 16,13-6 1-16,-3 0 1 16,14-13 2-16,-3-2-1 15,7-11-1-15,-4 1 1 16,4-9-1-16,-4 2 0 15,-4-8 2-15,1 2-1 16,-7-3 2-16,-1 3 0 16,-10 1 1-16,0-1-2 15,-10 4-2-15,-1 2 1 16,-7 7 1-16,4 0 1 16,-7 12 3-16,4-2-5 15,-5 21-1-15,5-3 2 16,3 19 1-16,3-7-4 15,11-2-1-15,0-1-2 0,11-9 3 16,-4-6 0-16,10-13 1 16,-3 1 0-16,8-20 2 15,-5 1-1-15,1-17-1 16,-4 11 1-16,-3-11 1 16,-4 7 1-16,-7-3 1 15,0 0 0-15,-15 0 0 16,1 6-2-16,-7 13 1 15,4-3 0-15,-8 18 3 16,4-3-3-16,3 32 0 16,4-7-1-16,7 7-2 0,3-10-2 15,11 7 1-15,0-10 1 16,11-10 2 0,-4-2-12-16,7-10-3 15,-3-3-54-15,0-3-22 0,-4 0-87 16</inkml:trace>
  <inkml:trace contextRef="#ctx0" brushRef="#br0" timeOffset="59780.432">20200 10389 192 0,'0'0'71'0,"0"0"-55"0,4-3 9 0,-4 3-1 0,0 0-6 15,0 0 2-15,3-3-2 16,1 0-2-16,-1-1-8 16,1-2 6-16,-4 0 3 0,0 0 2 15,-4-1 1-15,4 1 0 16,-3 6 2-16,-1 0-10 15,-3 9-4-15,4-5-3 16,-5 8 1-16,5 1-5 16,-1 5-1-16,1-2 0 15,3 0 2-15,0 3-1 16,0-4 2-16,0 1 0 0,3-3 1 16,1-4-2-16,7-6 1 15,-4 0 0-15,3-6 1 16,1 0-2-16,-1-10 1 15,1 1-2-15,0-7 2 16,-4 0 0-16,-4 0 1 16,1 1 0-16,-4-4 0 15,0 0 2-15,-7 3 1 16,0 3-3-16,-8 4-1 16,5-1 3-16,-4 4 1 15,3 2 1-15,1 11 0 16,-1-1-4-16,4 12-1 15,0 4-6-15,3 16 0 0,1-4 1 16,6 4 3-16,1-10 0 16,3 3-1-16,0-6-2 15,4-7 1-15,-1-2 1 16,8-10 0-16,-4 0 0 16,0-12 0-16,0-1 0 15,-3-8 0-15,-1-1 2 16,-3-9 1-16,0 9 5 15,-7-6 3-15,0 6-2 16,-10-3 0-16,3 0-5 16,-7 9-1-16,0-2 1 15,-4 5 2-15,4 7-1 16,0 3 0-16,0 0-1 16,3 13 0-16,0 2-5 15,4 7 1-15,0 0 0 0,7 0 0 16,0-6-3-16,4-3 2 15,-1-1-1-15,8-9 0 16,-1-3 2-16,5-9 2 16,-1 3-1-16,0-10-1 15,-4 3 1-15,-3-2 1 16,1-4 1-16,-8 0 1 16,0 10 0-16,-8-1 0 15,1 1 0-15,-3 6 0 16,-1-4-5-16,1 17 1 15,-1-1 0-15,0 10 2 16,4-3-1-16,0 9-1 16,4-6-2-16,3-1-1 0,0-2-1 15,3-3 0-15,1-4 3 16,6-3 0 0,-2-3-2-16,2-6 2 0,1-3-50 15,-1 3-23-15,-3-3-112 16</inkml:trace>
  <inkml:trace contextRef="#ctx0" brushRef="#br0" timeOffset="73035.929">20761 11201 208 0,'-7'-9'79'0,"7"9"-61"0,-7-10 8 15,7 10-1-15,0-3-4 16,0 0-1-16,0 0-4 16,0 0 0-16,0 3-9 0,0 0 5 0,3 0 1 15,-3 0 2-15,4 12 4 16,-1-2-9-16,1 21-1 15,-4-3-5-15,4 35-1 16,-1-13-3-16,1 10-1 16,-1-13 1-16,1 3 2 15,-1-9-3-15,1-4 0 16,-1 1 1-16,1-13 0 16,-1-3 2-16,1-10 3 15,-1-2 7-15,-3-10 4 16,0 0 1-16,-3-13-1 15,-1 4-6-15,-6-22-2 16,3 5-4-16,-4-33-3 16,0 9 0-16,1-10 1 15,3 13-1-15,0 0 2 0,3 9-2 16,1 7 2-16,-1 6 0 16,4 12 3-16,0 4-1 15,0 12 0-15,0 3-3 16,0 23 1-16,0-7-4 15,4 18 0-15,-1-11 1 16,1 11 0-16,-1-8-3 16,1-7 2-16,-1 3 1 15,1-9 2-15,-1-3-1 16,1-7-1-16,-1-3 1 16,-3-18-1-16,0 2 0 15,0-31 0-15,0 10 0 16,0-13 2-16,0 7-3 0,-3 8 0 15,3 1 3-15,-4 12 1 16,1 1-4 0,-1 18 1-16,1 0 0 0,-1 25 2 15,1-6-1-15,3 16 2 16,0-7-4-16,0 4 0 16,0-10-8-16,3 3-4 15,1-9-57-15,-1-7-24 16,1 1-60-1</inkml:trace>
  <inkml:trace contextRef="#ctx0" brushRef="#br0" timeOffset="77779.633">21516 9859 156 0,'-25'16'60'0,"25"-16"-47"0,-32 15 2 0,29-15-2 16,-11 7-7-16,3-1-1 15,-10 10 0-15,3-4-1 16,-13 7-2-16,-15 15 1 0,11-12 0 16,10-3 1-16,-3 3 2 0,3-3-1 15,4-3 0-15,3-1-1 16,4-2 0-16,0-4-5 16,7-2-1-16,0-1 1 15,7-6 2-15,0 0 0 16,14-10 2-16,-3 4-4 15,17-10 0-15,-7 1 1 16,18-7 0-16,-8 3 0 16,15-9 2-16,-14 6-1 15,7-6-1-15,-7 3 3 16,3 6 0-16,-7 0-4 0,-3 0-1 16,-4 3 5-16,-7 7 3 15,-3 0 5-15,-11 9 4 16,0 0-4-16,-7 6 1 15,3-3-3-15,-14 13 0 16,4-4-5-16,-24 13-1 16,6 4 1-16,-28 11 0 15,14-5 0-15,-21 6 0 16,14-4-5-16,-21 7-1 16,14-9 1-16,-11 2 2 15,-10 13-2-15,18-9-2 16,13-6 2-16,12-10 2 15,6-3 0-15,11-10-1 16,7-6 1-16,10-6-1 0,8-6 0 16,10-6 2-16,14-7 1 15,4 0 1-15,-8 10-2 16,22-20-2-16,18-11 1 16,-8 2 1-16,-10 7-1 15,28-23-1-15,-14 14 1 16,7-7-1-16,-14 12 0 15,0 1 0-15,-14 5-3 16,-8 7 0-16,-2 7 8 16,-19 12 6-16,1-4-1 15,-25 26 0-15,3 0-9 16,-38 22 0-16,-29 15-1 0,18-9 2 16,11-9-1-16,-46 18-1 15,-25 20 3-15,14-4 0 16,7-3 3-16,11-13 1 15,14-12-1-15,17-10 1 16,15-5-4-16,17-14-2 16,18-12 2-16,14-3 0 15,14-18-4-15,11-7-1 16,25-16 1-16,3 6 2 16,-11 7 0-16,25-22-1 15,32-22 1-15,-25 19 1 16,-17 9-3-16,3-3 0 15,-15 12 3-15,-20 13 1 16,-4 6 1-16,-35 26 2 16,0-4-1-16,-28 19 2 0,7-3-4 15,-43 13 0-15,-24 18-3 16,14-3-1-16,14-6 1 16,14-3 0-16,11-10-31 15,10-6-12-15,11-6-95 16</inkml:trace>
  <inkml:trace contextRef="#ctx0" brushRef="#br0" timeOffset="78920.959">19784 11019 172 0,'-14'6'66'0,"10"-6"-52"0,-6 0 6 0,10 0-1 16,-4 0 0-16,1 0 3 15,-5 0-6-15,1 4 1 16,-3 2-10-16,-8 6 2 0,-3 7 2 16,-11 9 2-16,-7 7 5 15,-13-1-4-15,-12 4 0 16,-3 3-6-16,4 9-3 16,6-3 0-16,1 3-1 15,3-3 0-15,0-9 0 16,3 6-2-16,5-10 1 15,2-2-2-15,4-7 2 16,4-7-4-16,7-2 0 16,7-6 3-16,10-7 1 15,11-10-1-15,18-8-2 0,17-20 1 16,11-2 1-16,14-17-1 16,21-2-1-16,11-1-2 15,-1-2-1-15,-6 2 2 16,-4 1 0-16,-3 9 3 15,-8 3 1-15,-13 6-4 16,-15 13 1-16,-28 22 20 16,-21 9-9-1,-10 10-1-15,-15 9-7 16,-21 10-3-16,-28 2 2 16,-11 17 1-16,-10 8-4 0,-22 10-1 15,-3 7 1-15,7-7 2 16,0-6 4-1,-3 6 2-15,14 0-3 16,20-9-1-16,19-13-3 0,17-9-1 16,14-10 1-16,18-18 0 15,21-20 0-15,28-21 0 16,22-3 0-16,10-13 2 16,24-16-3-16,22-12 0 15,7-9 3-15,-4 2 1 16,8 4-4-16,-8 9 1 15,-17 13 0-15,-18 9 2 16,-21 13-3-16,-21 12-2 16,-32 19 8-16,-25 9 4 15,-21 23-4-15,-14 15-3 0,-25 12-4 16,-17 7 1-16,3 0 1 16,8-10 2-16,6-6-6 15,7-6-1-15,22-6-27 16,14-7-9-16,13-9-107 15</inkml:trace>
  <inkml:trace contextRef="#ctx0" brushRef="#br0" timeOffset="79342.461">17530 12474 192 0,'60'-38'74'0,"-43"26"-58"0,1-4 12 16,-11 16-1-16</inkml:trace>
  <inkml:trace contextRef="#ctx0" brushRef="#br0" timeOffset="79746.758">17628 12408 397 0,'-17'19'43'0,"-15"3"-21"16,-14 6-5-16,-14 7-1 0,0 2 1 0,-10 4 1 15,-19 6-5 1,-16 16-3-16,-5 9-5 0,-17 6-4 16,-10 1 2-16,3-1 2 15,-8 4-4-15,5-1-3 16,20 1 3-16,19-20 3 16,27-15 1-16,39-22 0 15,36-31-3 1,31-22-4-16,18-10-1 15,32-12 4-15,24-16 1 16,-3-12-3-16,7-7 1 16,3 7 6-16,-10 12 4 15,-14 13-3-15,-22 9 1 0,-17 12-3 16,-17 11 0-16,-19 11 1 16,-20 10 3-16,-26 13-2 15,-20 18-2-15,-11 25-2 16,-25 10-3-1,-24 6 1-15,0 4-1 0,-4 8 0 16,-4-2 0-16,15-10 0 16,14-16 0-16,28-12-16 15,21-15-4-15,29-20-32 16,20-9-14-16,11-9-89 16</inkml:trace>
  <inkml:trace contextRef="#ctx0" brushRef="#br0" timeOffset="80556.926">15727 13556 184 0,'-14'15'68'0,"3"-11"-52"0,-17 14 8 0,10-8 2 16,-10 2-2-16,-14 4 1 15,-8 6-1-15,-6 16 2 16,-15 6-14-16,-20 9-2 0,-8 13 0 15,-7-1-2-15,-17 8 3 16,-19 18-4-16,8 9 1 16,0-6 1-16,11-13 5 15,21-15 1-15,24-19 0 16,29-12-7-16,34-19-5 0,33-23-2 16,21-21 1-16,28-25-1 15,25-10 2 1,6-3-2-16,1-3-1 15,3-3 1-15,-10-6 1 0,-14 15 10 16,-22 13 4-16,-13 15 4 16,-29 20 0-16,-25 21-9 15,-21 16-2-15,-17 12-7 16,-22 10-2-16,-24 13 0 16,-4 21 0-16,1-6 0 15,-1-9 0-15,11-7-29 16,14-15-10-16,17-13-41 15,22-9-16-15,17-19-40 16</inkml:trace>
  <inkml:trace contextRef="#ctx0" brushRef="#br0" timeOffset="81022.5">14499 13449 228 0,'14'-28'85'0,"-7"34"-66"0,-3 16 23 16,-4-6 6-16,-7 9-3 15,-7 13 3-15,-11 21-21 16,-10 32-5-16,-18 13-14 16,-21 21 4-16,-18 25 3 0,0 4 4 15,4 6 3-15,7-9 3 16,17-23 2-16,26-21-12 15,20-26-4-15,22-9-5 16,17-28-1-16,32-25 1 16,28-13 3-16,14-21-9 0,18-20-4 15,7-3 6-15,-7 4 3 16,-14 6-13-16,-11 3-7 16,-7 3-54-16,-7 3-25 15,-11 10-86 1</inkml:trace>
  <inkml:trace contextRef="#ctx0" brushRef="#br0" timeOffset="82073.668">22765 8890 200 0,'14'-9'77'0,"-11"9"-60"0,-10 0 13 0,0 0 3 15,-7 9-8-15,-7 1-2 16,-11 18-7-16,-3 6 0 16,-4 7-9-16,-7 0 2 0,-10 12 2 15,-11-3-2-15,-14 4 2 16,-4 5-2-16,-7 10 0 15,-10 10-1-15,-4-7 2 16,7-7 1-16,18-2 1 16,18-13-2-16,17-18 1 15,18-7-4-15,21-19 1 16,24-12-5-16,29-22 0 16,14-19 5-16,11-19 3 15,17 3-2-15,14-9 0 16,0 3-3-16,-3-16-1 15,4 7-3-15,-8 9-2 0,-21 16-2 16,-18 12-1-16,-24 13 2 16,-25 18 2-16,-25 20 2 15,-13 18 1-15,-22 16-2 16,-18 6-2-16,-10 0 1 16,4 3 1-16,9-2-1 15,12-8-1-15,14-8 1 16,13-10-1-16,12-9-29 15,10-7-10-15,10-9-23 16,15-9-9-16,17-7-69 16</inkml:trace>
  <inkml:trace contextRef="#ctx0" brushRef="#br0" timeOffset="83004.051">22398 8523 236 0,'-25'-9'88'0,"22"-1"-69"0,-4-2 8 0,7 6 1 16,0-1-11-16,0 1 1 16,3 3 0-16,1 0 1 15,3 0-10-15,0 3 3 0,0 0 4 16,0 3 1-16,0 3 1 15,4 0 2-15,3 4 2 16,7 2-3-16,14 1-2 0,22 12-1 16,20 3 0-16,1 4-6 15,3-1-2-15,11 7-4 16,3-1-1-16,-3-2-1 16,-11-1 1-16,-11-2-2 15,-10-7 2-15,-10-3-2 16,-8-4 2-16,-7 1 2 15,-7-9 2-15,-3-1 1 16,-7 0 0-16,-4-9-2 16,-4 7-1-16,-2-4 1 15,-5-3 1-15,-6 9-1 0,-8 4-1 16,-10 9-3-16,-14 15-2 16,-25 7 3-16,-18 19 0 15,-7 0-4-15,-14 15 1 16,-13 13 0-16,2-3 0 15,19-7 0-15,13-12 2 16,18-6-1-16,14-13-1 16,14-6 1-16,11-9-1 15,7-7-40-15,7-9-15 16,3-1-57-16,12-2-21 16,2-3-18-1</inkml:trace>
  <inkml:trace contextRef="#ctx0" brushRef="#br1" timeOffset="104636.491">16284 6949 148 0,'-3'82'55'0,"3"-19"-43"0,0 40-1 16,0-62-2-16,0 18-4 15,0 26 0-15,0 3-1 16,0 0 0-16,0-4-2 16,0-2-2-16,0-20 3 0,0-11 0 15,0-1 1-15,0-3-2 16,0-13 1-16,0-9 2 16,0-18 2-16,3-23-1 0,1-9-1 15,-1-19-3-15,1-22-2 16,-1-22 1-16,1-3 1 15,-1-9-3-15,1-13 0 16,-1-6-1-16,5 12 0 16,-5 17 2-16,1 8 2 15,-1 13-1-15,1 22-1 16,-4 34 5 0,-4 29 4-16,1 47 4 15,-1 22-7-15,1 31-3 16,3 22-2-16,0 6 1 15,0 19-3-15,0-41-2 0,0-25 4 16,0 32 1-16,0-29-3 16,7 22 1-1,-4-27 0-15,4-11 2 0,0-18-1 16,0-25 2-16,0-10-2 16,4-53 2-16,-4 3-4 15,7-78 0-15,7-53 1 16,0-45 2-16,4 4-3 15,0-19 0-15,-1 16 1 16,-2 24 2-16,-5 20-1 16,-3 21 2-16,-3 26-2 15,-4 43-1-15,0 13 1 16,-3 35-1-16,-1 21 0 0,1 25 2 16,-1 48-1-16,1 18 2 15,-1 26-4-15,4 21 0 16,0-3 1-16,4 1 2 15,0-1-1-15,-1-41-1 16,-3-24 1-16,4-4-1 16,-1-16 0-16,4-18 0 15,-3-13 0-15,3-43 2 16,11-45-1-16,0-34-1 16,3-38 1-16,4-18-1 15,-1-35 0-15,1 9 0 16,0-15 2-16,-4 31 1 0,-7 32-4 15,-7 59 1-15,-3 9 0 16,-4 35 0-16,-4 41 0 16,-3 24 0-16,0 39 0 15,0 37 0-15,4 19 0 16,-1 37 0-16,5 13 0 16,-1-22 0-16,-4-41 0 15,8 45 0-15,-4-36 0 16,7 26 0-16,-4-41-3 15,8-3 2-15,-4-25 1 16,4-19 2-16,-4-13-1 16,0-43-1-16,-3-4 1 15,6-87 1-15,-3 18-1 16,8-141-1-16,2-78-2 16,4-6 1-16,1 31 3 0,-1 19 1 15,-7 56-4-15,-7 51 1 16,-14 90 0-1,-3 38 0-15,-4 41 0 16,-4 47 0-16,0 24 0 16,4 45 0-16,4 19 0 15,-1 21 0-15,4-46 2 16,0-35-1-16,4 56-1 16,-1-37 1-16,8 0 1 15,-4-28-3-15,11-16 0 16,-4-19 1-16,7-38 2 15,-3-6-3-15,6-65 0 0,-6 5 1 16,10-106 2-16,14-87-1 16,-6-26-1-1,-4-35 1-15,-4-2 1 0,-4 22-1 16,-2 62-1-16,-8 59-2 16,-14 80 1-1,-7 68 1-15,-4 41 0 16,-3 65 2-16,3 32-3 15,1 44 0-15,3 48 3 16,7-48 1-16,0-44-1 16,7 87-2-16,0-55 1 15,10 43 1-15,-2-50-3 16,6-12-2-16,-4-35 2 16,19-22 2-16,-8-24 2 0,21-45 1 15,-10-3 0-15,21-103 0 16,-11 15-2-16,29-160-2 15,21-106 3-15,0-3 0 16,-8 9-1-16,-10 22-2 16,-17 47 1-16,-18 69 1 15,-14 50-1-15,-18 85-3 16,-11 53-1 0,-6 44 2-16,-4 59 2 15,-4 57-2-15,0 38 0 16,4 50 1-16,7-32 0 15,0-55-3-15,7 83 2 16,-3-65 1-16,14 12 2 16,-4-46 1-16,10-26 1 0,-6-22-5 15,17-49-1-15,-6-11 3 16,24-77 1-16,-8 5 0 16,26-109 1-16,17-94 0 15,-10-34 1-15,-1-20-2 16,1-18-2-16,-4 6 1 15,-7 41 1-15,-18 68-3 16,-13 64 0-16,-15 52 1 16,-14 80 0-16,-11 43-3 15,-10 69 2-15,-3 56-1 16,-1 32 0-16,0 50 2 16,11-32 0-16,0-58 0 15,11 102 2-15,-1-75-1 0,15 32-1 16,-7-60 1-16,17 19-1 15,-7-47 0-15,14-22 0 16,-7-26 0-16,8-43 2 16,-8-6-3-16,11-76 0 15,-7 7 1-15,31-160 2 16,22-135-1-16,3-51 2 16,-3-30-2-16,6 34-1 15,-3 37 1-15,-13 91-1 16,-23 76-3-16,-30 135 0 15,-19 56 2 1,-10 72 2-16,-11 62 2 0,4 36-4 16,0 59 1-1,7 28 0-15,7-54 2 16,0-55-3-16,14 109 0 0,-3-79 1 16,10 58 0-16,-3-74 0 15,10 33 2-15,-7-57-3 16,11-13 0-16,-7-40-1 15,6-19-2-15,-3-23 5 16,-3-52 3-16,-4-4-3 16,4-115-1-16,-7 24 0 15,10-206 2-15,11-139-1 16,7-15 2-16,10 47-2 16,0 38-1-16,-10 100-2 0,-14 78-1 15,-25 129 2 1,-10 56 0-16,-12 72 1 15,-2 48 0-15,-1 52 2 16,4 58-3-16,7-29 0 16,4-57 1-16,13 139 2 15,1-76-1-15,13 81-1 16,-6-83 1-16,14 36-1 16,-8-68 0-16,5-10 2 15,-8-40-3-15,4-32-2 16,-4-19 2-16,0-62 2 15,-3-3 0-15,10-101 2 16,-7 19-2-16,18-176-1 16,-8 63 1-16,29-228 1 0,15-83-3 15,-5 64 0-15,-17 71 3 16,-14 79 1-16,-11 88-4 16,-10 63 1-16,-11 68-2 15,-7 51 0-15,-4 62 2 16,-6 50 0-16,-5 76 0 15,8 15 2-15,0-49-3 16,11 168 0-16,-1-93 3 16,15 153 1-16,-7-116-4 15,13 69 1-15,-6-88 0 16,7-9 2-16,-4-59-3 16,18-17 0-16,-11-27 1 15,14-51 0-15,-7-16 0 16,8-59 0-16,-8 7 2 0,7-133 3 15,-6 26-2-15,10-210-2 16,6-158 2-16,1-21 0 16,4 0-1-16,6 60-2 15,-3 68-2-15,-10 94 1 16,-11 79 1-16,-11 69 0 16,-11 60-3-16,-6 74 2 15,-4 64 1-15,-3 65 0 16,3 72 0-16,3 10 0 15,-3-54 0-15,18 186 2 16,-7-110-1-16,10 140-1 16,-7-118-2-16,11 78 1 15,-8-106 1-15,19 46 2 16,-15-78-3-16,18-6 0 0,-14-50 1 16,10-26 0-16,-10-28 0 15,3-53 0-15,-7-9 0 16,-3-82 2-16,-4 7-1 15,0-145 2-15,-3 41-4 16,-4-233 0-16,0-115 1 16,0 35 2-16,0 49-3 15,0 92 0-15,-7 87 1 16,-3 82 0-16,-4 62-3 16,-4 79 2-16,1 59 1 15,-4 79 0-15,3 72 0 16,4 10 0-16,0-48 0 0,14 173 0 15,-3-101 0-15,21 164 0 16,-11-126 0-16,21 87 2 16,-10-115-1-1,10 38-1-15,-10-82-2 0,0-38 1 16,-7-44-1-16,3-40 0 16,-4-19 2-16,1-82 2 15,-7 7-1-15,3-101-1 16,4-109 1-16,-4-57-1 15,-7-57 2-15,-7-49 1 16,0-41-1-16,0-13-2 16,4 41 1-16,-1 43-1 15,1 83-3-15,-1 74 2 16,-3 67-1-16,-3 62 0 0,-4 79 0 16,0 65 0-16,0 69 2 15,0 92 0-15,7 68 0 16,7 50 2-16,7 32-1 15,11 6-1-15,7-31-2 16,7-32 1-16,0-46 3 16,-4-42 1-16,-7-62-1 15,-3-47-2-15,0-47-2 16,-8-54-1-16,-2-50 4 16,-5-37 1-16,1-57-3 15,3-53 1-15,0-34 0 16,-3-63 2-16,-4-54-1 15,-3-50 2-15,-8-34-2 0,1-19-1 16,3 38 1-16,0 46-1 16,0 82-3-16,0 82 2 15,-11 113 1 1,-3 71 0-16,-3 86 2 16,-1 74-3-16,0 67 0 15,8 59-1-15,6 44 0 16,12 22 0-16,9 9 0 15,12-9 4-15,2-54 1 16,8-21-1-16,4-48-2 16,-8-52 1-16,-3-39 1 15,-7-37-3-15,-4-37 0 16,-4-32-1-16,-2-28-2 16,-8-38 5-16,-4-50 3 0,-6-63-3 15,-8-56-1-15,-10-82 0 16,-7-84 0-16,-7-79 0 15,7-34 0-15,7 16-3 16,14 52 2-16,3 45 1 16,4 78 2-16,-3 72-1 15,-1 60-1-15,-10 84-2 16,-3 76-1 0,-1 78 2-16,-3 85-2 15,7 84 1-15,3 76 4 16,11 40 1-16,7 20-4 15,8-11 1-15,-1-11 0 16,-4-61 0-16,-3-27 0 16,1-60 0-16,-1-47 0 15,-4-41 2-15,-3-38-1 0,0-28-1 16,0-34 1-16,-3-35-1 16,-8-53 0-16,-3-47 0 15,-3-72 0-15,-8-72 0 16,-3-76-3-16,0-56 0 15,3-25 2-15,11 13 2 16,4 40 0-16,3 53-1 16,0 57 1-16,0 63-1 15,-4 53 0-15,1 72 0 16,-4 50 0-16,-1 85 0 0,1 79 0 16,4 77 0-16,6 73-3 15,12 44 2-15,6 18 1 16,3-12 2-16,-2-25-1 15,-5-53-1-15,-3-63 1 16,0-41-1-16,-3-53 0 16,0-85 0-1,-1-47-3-15,-3-56 5 16,4-48 0-16,-4-49-7 16,0-32-2-16,0-6-113 15</inkml:trace>
  <inkml:trace contextRef="#ctx0" brushRef="#br2" timeOffset="122187.534">13384 10201 112 0,'29'81'44'0,"-29"-81"-35"0,63 229 9 16,-52-194 2-16,56 121-10 16,-18-40-1-16,64 160-1 15,-32-75 0-15,53 91-4 16,11 18 4-16,-11-37 4 0,-14-38 0 0,-11-44 1 16,-14-21-5-16,-31-54 0 15,-15-29-5 1,-6-5 0-16,-5-1 3 0,-9-33 1 15,-19-39-3-15,-20-37-3 16,-33-54 0-16,-27-50-1 16,-22-68 0-16,-10-23 0 15,28 60 0-15,-67-185 2 16,42 104-1-16,-39-98 2 16,43 103-4-16,-4-14-2 15,29 71-1-15,-1-6 3 16,22 46 0-16,10 20 3 15,7 28-1-15,11 41 2 0,7 9 4 16,21 97 4-16,0-9-4 16,60 163 1-16,35 110-5 15,22 24 0-15,10-14-1 16,-7-8-2-16,-14-36 3 16,-4-20 0-16,-7-44-1 15,-13-43 1-15,-19-32-2 16,-10-37 2-16,-14-26-2 15,-14-37-1-15,-18-28 3 16,-21-51 0-16,-28-52-1 16,-29-86-2-16,-28-78 1 15,-10-18-1-15,28 77 2 16,-74-253 1-16,49 147-4 0,-35-137 1 16,42 143 0-16,8-22 2 15,24 95-3-15,10 50 0 16,15 40-4-16,21 76 1 15,3 9 2-15,36 122 3 16,-4-15 0-16,57 163-1 16,-22-60 1-16,92 210 1 15,-45-119-1-15,80 154-1 16,-60-135 1-16,33 47 1 16,-47-94-1-16,25 3 2 15,-35-63-4-15,3-22-2 16,-21-34 2-16,-14-41 2 15,-14-9 0-15,-24-85 2 16,-5 3-2-16,-52-137 2 0,7 30 0 16,-81-263 1-16,31 113-2 15,-95-297-2-15,64 203 1 16,-29-138 1-16,47 172-3 16,6 48 0-16,22 78-1 15,13 75 0-15,12 35 0 16,27 121-2-16,0-2 3 15,36 166 0-15,-11-34-2 16,82 216 2-16,-33-113 1 16,89 203 0-16,-53-152 0 15,60 86 0-15,-50-127 2 16,46 37 3-16,-49-91-2 0,7-22-2 16,-32-50 0-16,1-28-1 15,-22-26 0 1,-22-52 0-16,-9-7 0 0,-33-100 2 15,1 21 1-15,-78-178 1 16,21 63-2-16,-106-264 1 16,50 142-2-16,-85-286-1 15,70 213-2-15,-31-94 1 16,53 157-1-16,17 69-2 16,25 60 3-16,18 100 0 15,10 15 1-15,25 114 0 16,0-7-3-16,49 147 0 15,-10-49 2-15,74 193 0 16,-32-99 1-16,99 181 2 0,-60-141-1 16,70 85-1-16,-56-119 3 15,35 12 0-15,-45-81-1 16,-1-16-2-16,-28-44-2 16,-17-53 1-16,-15-13 3 15,-35-78 1-15,-3 3-1 16,-67-160-2-16,13 44 1 15,-112-301-1-15,49 148 2 16,-91-333 1-16,70 238-4 16,-39-191 1-16,61 210 0 15,2 19 2-15,33 107-3 16,6 72-2-16,15 40-1 16,17 98 0-16,8 6 3 15,20 144 0-15,1-28 1 0,66 232 0 16,-17-101 0-16,109 261 0 15,-56-166 2-15,95 150 3 16,-67-163-2-16,39 25-2 16,-53-103 0-16,32 3-1 15,-39-63-3-15,0-40 2 16,-29-32 1-16,-13-69 0 16,-15-6 2-16,-20-101 1 15,-8 19-1-15,-53-213-2 16,8 76 3-16,-72-339 2 15,33 187-2-15,-75-325-2 16,54 257-3-16,-4-129 1 16,28 192 1-16,17 106 0 0,12 66-3 15,17 132 0-15,0 12 2 16,21 129 2-16,-4-16-2 16,50 182 0-16,-14-69 1 15,85 251 0-15,-40-148 0 16,79 182 0-16,-57-162 0 15,49 65 2-15,-49-119-1 16,10-13 2-16,-31-62-4 16,-7-60 0-16,-18-25 1 15,-29-75 0-15,-6-3 0 16,-35-136 2-16,3 26-1 16,-64-232 2-16,18 97-4 15,-88-338 0-15,50 206 1 16,-79-329 2-16,61 261-3 15,-7-92-2-15,38 186 2 0,15 78 0 16,-1 72-2-16,29 125 2 16,7 10-1-16,14 166-2 15,0-22 3-15,49 254 0 16,-10-106 1-16,98 331 2 16,-49-206-1-16,85 132 2 15,-56-173-2-15,38 22 2 16,-46-103-4-16,15-23 0 15,-33-59-1-15,-10-44 0 16,-14-25 4-16,-14-56 3 16,-11-10-4-16,-17-81-1 0,-4 6 0 15,-49-157 2-15,10 50-1 16,-74-281-1-16,36 143 1 16,-75-285-1-1,50 210 0-15,-14-144 0 0,35 176 0 16,10 84 0-16,19 69-3 15,9 104 0-15,5 12 2 16,10 103 0-16,3-5 1 16,22 137 2-16,-1-40-3 15,82 244-2-15,-29-116 2 16,114 238 2-16,-64-175 0 16,77 110-1-16,-59-145 1 15,27-6-1-15,-45-78 0 16,28-23 0-16,-35-46 0 0,-3-54 0 15,-22-21 0-15,-14-82 2 16,-11 3-1-16,-14-144-1 16,-6 40 1-16,-40-253 1 15,4 112-1-15,-49-284-1 16,17 193 1-16,-21-197 1 16,21 198-1-16,1 24-1 15,9 98-2-15,8 88 1 16,4 28-1-16,10 106 0 15,0 4 2-15,32 122 2 16,-8-26-1-16,68 202 2 16,-29-82-4-16,96 182 0 15,-49-126 1-15,55 63 2 0,-52-103-1 16,25-7-1-16,-39-59 1 16,6-38-1-16,-23-25-3 15,-8-78 2-15,-14-4 1 16,-14-100 2-16,-11 16-1 15,-28-185 2-15,0 69-2 16,-32-251 2-16,8 141-2 16,-40-238-1-16,22 188 1 15,-11-56-1-15,14 128-3 16,15 109 0-16,6 33 2 16,18 152 0-16,0 1 1 15,32 160 0-15,-11-44 0 16,71 228 0-16,-32-109 2 15,78 195 1-15,-50-142-4 0,60 63 1 16,-53-113-2-16,18 7 0 16,32 27 2-16,-36-103 2 15,-27-90-1-15,-51-89-1 16,-6-3 1-16,-11-84-1 16,-3 15-3-16,-22-131 2 15,1 49 3-15,-32-221 1 16,10 108-1-16,-42-240 1 15,21 166-2-15,-32-179-1 16,29 181 1-16,3 64-1 16,11 68 0-16,14 123 0 15,3 15-3-15,22 142 0 0,-1-16 2 16,47 203 0-16,-12-74 1 16,68 222 0-1,53 119 0-15,-25-106 0 0,-18-98 0 16,-6-56 2-16,-11-79-3 15,-18-62 0-15,-11-50 1 16,-20-51 0-16,-19-68 0 16,-16-32 0-16,-15-69 0 15,-18-34 2-15,-21-69-1 16,-21-63 2-16,-3-60-4 16,-1-40 0-16,-3-10 1 15,11 72 0-15,6 48 2 16,18 96 1-16,18 176-4 15,18 123-1-15,24 125 1 16,14 91 0-16,25 59 1 16,22 13 0-16,2-38 2 15,-2-62-3-15,-19-66 0 16,-6-48-1-16,-8-49 0 16,-3-48 2-16,-11-46 2 15,-13-41-1-15,-15-79 2 16,-18-40-2-16,-10-79-1 15,-11-56-2-15,-6-29 1 16,-1-15 1-16,0-6 0 16,7 62 0-16,11 69 0 15,7 72 0-15,14 67 0 16,11 90 0-16,10 72 0 0,22 51 0 16,17 24 0-16,14 1 0 15,0-29 0-15,4-15 0 16,17-29 0-16,11-28-18 15,-4-43-5-15,4-39-97 16</inkml:trace>
  <inkml:trace contextRef="#ctx0" brushRef="#br3" timeOffset="135472.617">22532 8824 152 0,'-53'38'57'0,"18"-19"-44"0,-32 9 1 0,28 0-4 16,-21 13-6-16,-11 6-3 16,-13 13 0-16,-19-4-1 15,-2 7 0-15,9-4 4 0,5 1 2 16,6-4 6-16,7 1 3 15,11-7-2-15,7-9 0 16,14-13-5-16,29-9 8 16,20-22 5-1,22-23-5-15,17-14-1 16,36-14-5-16,28-18-1 16,17-22-5-16,29-6-1 15,0 3-1-15,6 0-2 16,1-7 1-16,-21 7-1 0,-18 18 0 15,-29 17 2-15,-24 15-3 16,-31 31 0 0,-26 22 5-16,-31 23-2 15,-32 8 1-15,-17 20-1 16,-33 21-2-16,-34 29 3 16,-18 2 2-16,-29 23 2 15,-6 9 3-15,-11-6-3 16,24-16-2-16,18 0 0 15,18-18 1-15,28-17-5 16,25-15-1-16,25-19 0 16,20-6 2-16,22-16-3 15,21-15 0-15,21-19 1 16,18-22 2-16,39-23-1 16,28-18 2-16,35-37-2 0,32-17 2 15,24-24 0-15,18-16 1 16,11 6-5-16,-11 7 1 15,-28 6 0-15,-21 28 0 16,-35 31 0-16,-36 25 2 16,-67 51-3-1,-24 34 0-15,-40 16 3 16,-41 18-3-16,-26 42 0 16,-45 18 7-16,-25 16 4 15,-31 21-1-15,3-11 0 16,-18 18-3-16,21 3-1 0,8-25-3 15,14-19-2 1,34-18 1-16,40-32-1 0,63-53 4 16,43-35-2-1,31-37 1 1,53-35-3-16,39-44-1 0,53-31 1 16,18-47 0-16,35 6 0 15,-4-9 2-15,0 12-1 16,-35 38 2-16,-28 38-4 15,-35 28 0-15,-40 34-1 16,-45 32 0-16,-32 28 2 16,-35 31 0-16,-49 31-3 15,-29 26 2-15,-63 40 1 16,-29 23 0-16,-35 24 0 0,-28 16 2 16,18-18-1-16,7-7 2 15,27-13 2-15,51-40 4 16,41-32-4-16,54-43-3 15,42-35-1 1,35-25-1-16,21-16 2 16,43-34-1-16,35-32-1 15,39-28 1-15,28-34 1 16,38-19-1-16,5-25-1 16,6 9 1-16,-31 22 1 15,-43 35-6-15,-38 40 1 16,-72 76-4-1,-48 37 7-15,-50 35 1 0,-35 40 1 16,-57 29-2-16,-42 50-6 16,-35 19-1-16,-35 37 7 15,13-22 5-15,1-6-2 16,39-25 0-16,48-37-3 16,40-38-1-16,56-73 3 15,42-30-8 1,40-20-1-16,20-34 8 15,36-31 4-15,31-19-2 16,18-35 0-16,39-9-1 16,-4-19-2-16,18-3 1 15,-10 16-1-15,-33 22-3 16,-31 34 2-16,-35 37 1 16,-36 42 2-16,-38 34-1 0,-50 34-1 15,-32 48-2-15,-49 25 1 16,-31 49 1-16,-51 26 2 15,-16 35-1-15,-15-11 2 16,10 14-9-16,12-23-1 16,38-33 6-16,39-30 5 15,38-36-4-15,58-58 2 16,45-37 3 0,49-53-2-16,39-44-2 15,53-53-3-15,39-32 1 16,28-40 1-16,36-20 2 15,3-5-1-15,3-4-1 16,-31 22 1-16,-25 51-1 0,-42 40-3 16,-50 41 2-1,-53 44-1-15,-42 40 0 16,-42 48-3-16,-50 34 1 0,-31 41 0 16,-50 31 2-16,-42 44 7 15,-18 16 5-15,-28 28-8 16,25-28 0-16,24-38-4 15,43-31 0-15,49-50 2 16,57-48 2-16,45-34-1 16,36-53 2-16,52-35-2 15,33-40-1-15,45-29 1 16,11-24-1-16,35-20 0 16,-11 1 2-16,8-4-1 0,-22 32-1 15,-35 34 1-15,-42 34 1 16,-81 70-6-1,-46 56 1-15,-50 41 1 16,-49 56-1-16,-53 38 1 16,-32 57 2-16,-42 27 2 15,11 1-1-15,17-32-1 16,50-44 1-16,52-43-1 16,54-73 2-1,42-34-3-15,35-22 0 16,21-29 1-16,11-21 2 15,21-29-8-15,35-15-3 16,18-47 11-16,39-25 8 0,24-38-5 16,36-35 0-16,-1 10-3 15,1 7-2-15,-25 27-2 16,-46 54-1-16,-39 43-1 16,-77 76 3-1,-50 47 2-15,-35 32-2 16,-56 49 0-16,-25 19 3 15,-43 51 1-15,-17 12-4 16,-25 34 1-16,4-12 0 16,-4 19 0-16,32-32 0 15,25-31 0-15,35-31 2 16,46-44 1-16,46-47-1 16,31-41-2-16,36-47 1 15,52-51 1-15,36-52-3 0,49-35 0 16,25-44 1-16,36-34 2 15,2 6-3-15,12-7 0 16,-36 35 3-16,-25 44 1 16,-42 47-4-16,-49 47-1 15,-53 48-2-15,-39 43 3 16,-57 65-2-16,-42 45 1 16,-56 53 4-16,-25 50 1 15,-46 26-4-15,-7 27 1 16,-3 1 0-16,24-23 2 15,36-56 1-15,49-56 1 16,53-50 0-16,56-60 0 0,39-60-2 16,57-56 1-1,38-47-2-15,57-57-1 16,10-12 1-16,36-31 1 0,-15 9-3 16,8-10 0-16,-25 42 1 15,-43 37 2-15,-41 47-3 16,-43 40 0-16,-57 42 1 15,-42 49 2-15,-60 61-3 16,-45 59 0-16,-65 53 1 16,-34 59 0-16,-18 48 2 15,-18 12 1-15,39-28-4 16,39-62-1-16,63-67 1 16,96-93 0-16,46-76 3 15,62-53-1-15,40-63-1 16,60-53 1-16,21-25-1 15,21-32 0-15,-7 4 0 16,0-10 0-16,-28 47 0 16,-39 32 2-16,-39 37 1 15,-42 56-4-15,-53 42 1 16,-43 52-2-16,-59 61 0 16,-43 62 2-16,-59 59 0 15,-40 63 0-15,-17 45 2 16,-7-4 1-16,56-41 1 15,64-75 0-15,56-66 0 16,46-66 0-16,50-56 0 16,42-41-2-16,31-59 1 0,43-26-4 15,14-40-2-15,21-13 2 16,15-28 2-16,-15 6 0 16,3-25-1-16,-9 29 3 15,-30 30 0-15,-30 39-1 16,-40 46-2-16,-46 44 1 15,-38 47 1-15,-57 67 1 16,-45 71 3-16,-65 60-1 16,-41 62 0-16,-15 44-6 15,-3 13-1-15,53-59 3 16,63-79 1-16,57-66 2 16,53-75 2-16,56-66-3 15,39-66 0-15,60-53-1 0,28-60 1 16,39-24-4-16,0-14 0 15,10-12 1-15,-13 26 2 16,-33 33-1-16,-38 39-1 16,-35 40 1-16,-36 41 1 15,-46 37-1-15,-42 42 2 16,-38 55 0-16,-50 48 1 16,-53 63-5-16,-18 49 1 15,-17 10 0-15,24 3 2 16,46-47-3-16,50-53 0 15,42-53 1-15,42-54 2 16,46-56-1-16,36-41 2 16,34-50-2-16,36-26-1 15,11-36 1-15,21-23-1 16,3-13 0-16,-17-5 2 0,-1 2-3 16,-17 32 0-16,-38 38 1 15,-44 49 2-15,-45 45-3 16,-31 40 0-16,-58 70 1 15,-45 49 0-15,-60 73 2 16,-42 68 1-16,-18 35-4 16,-14 0-1-16,39-22 1 15,52-59 0-15,50-57 3 16,74-119 3 0,43-50-2-16,52-69-2 15,32-57 0-15,53-31-1 16,18-50 0-16,31-10 0 0,4-9 0 15,-21 7 0-15,-15 24 2 16,-38 50-3-16,-42 54 0 16,-47 44-1-16,-31 59 0 15,-56 51 2-15,-36 62 2 16,-60 47-1-16,-28 69-1 16,-35 54 1-16,-1-13-1 15,19-3 0-15,56-57 2 16,52-68-3-16,93-120 2 15,38-53 4 1,50-50-4-16,34-54-3 16,33-28 1-16,21-31 0 15,7-6 1-15,7-19 0 16,-25 31 2-16,-35 32 1 0,-36 46-1 16,-38 38-2-16,-46 51-2 15,-49 46 1-15,-39 57 1 16,-53 53 0-16,-46 47 6 15,-32 63 4-15,-28 31-12 16,25-12-5-16,31-44 3 16,47-44 3-16,52-60 0 15,46-46 0-15,35-51 3 16,36-60 1-16,42-34 1 16,21-50 0-16,29-12-2 15,24-45 1-15,-4-9-4 16,12-16 0-16,-15 23 1 15,-28 30 2-15,-32 42-1 0,-46 53-1 16,-46 43-2-16,-28 45 1 16,-52 59-4-16,-29 53 1 15,-46 51 6-15,-18 53 4 16,-13 3-3-16,13 9-2 16,43-49-5-16,39-54-2 15,27-44 3-15,51-69 3 16,31-60 3-1,31-18-1-15,29-51 1 16,7-21-7-16,32-41 1 16,14-13 3-16,3-28 2 15,8 7 0-15,-4 15 1 16,-25 25-2-16,-35 40-1 16,-35 55-4-16,-39 43 0 0,-29 37 2 15,-48 73 1-15,-33 41 1 16,-42 49 2-16,-21 58-3 15,-24 8 0-15,13 13 1 16,36-50 0-16,38-53 0 16,43-54 2-16,35-50-1 15,29-59-1-15,34-44-2 16,40-51 1-16,17-31 3 16,25-40 3-16,24-10-2 15,1-25-2-15,-1 3 0 16,8 6 1-16,-25 13-6 15,-29 41 1-15,-38 52 3 0,-43 55 4 16,-24 46-6-16,-39 38-3 16,-42 59 0-1,-29 45 3-15,-38 43 5 0,-8 44 3 16,-17-6-7-16,25 0-1 16,31-47 0-16,36-54 3 15,35-56 0-15,39-62 2 16,24-45 0-16,36-62 1 15,38-28-5-15,22-51 1 16,28-24 0-16,17-20 0 16,-10-3-3-16,-3 4 0 15,-22 43 4-15,-32 38 1 16,-34 44 0-16,-29 44-2 16,-36 60-4-16,-45 49 0 0,-25 67 0 15,-42 40 2-15,-14 56 1 16,-22 35 3-16,8-15-1 15,24-10-1-15,39-60 1 16,39-59-1-16,36-63 0 16,23-46 2-16,30-45-3 15,34-44 0-15,14-21 1 16,19-42 0-16,23-9 2 16,8-21 3-16,-10 8-4 15,-15 20-1-15,-18 18-2 16,-17 29 0-16,-24 37 0 15,-19 38 0-15,-24 28 0 16,-35 50 0-16,-25 38 2 0,-15 46 2 16,-20 29-3-16,-4 7-2 15,14-10 4-15,32-25 1 16,25-35-3-16,28-37-1 16,28-32 1-16,25-47 2 15,17-28 0-15,39-28-1 16,18-31 1-16,11-4-1 15,20-15 0-15,5-10 2 16,-5 0-3-16,1 16 0 16,-18 19 1-16,-25 31 0 15,-31 32 0-15,-36 28 0 16,-39 56 0-16,-27 41 0 16,-33 56 0-16,-42 41 0 0,-17 54 0 15,-15 43 0-15,1-22-3 16,27-21 2-16,43-63 1 15,43-67 0-15,41-77 0 16,29-51 0-16,60-78 0 16,35-44 2-16,53-47 3 15,25-31 2-15,21-7-8 16,-7-3-4-16,-22 29 3 16,-48 53 2-16,-47 43-1 15,-70 86 0 1,-39 37 3-16,-32 37-1 15,-24 48-1-15,-32 28 3 16,-22 47 2-16,12 3-2 0,17-13 0 16,28-28-1-1,28-40-2-15,39-42 1 16,36-46 1-16,27-38 1 0,47-25 1 16,17-41-5-16,39-18 1 15,3-10 0-15,29-32 0 16,-18 4 0-16,-10 9 0 15,-15 7 0-15,-38 30 0 16,-43 42 0-16,-46 44 0 16,-49 30 0-16,-35 64 0 15,-46 40 0-15,-39 69 2 16,-39 63-1-16,-21 35-1 16,-3 2 1-16,7 23-1 0,38-69-3 15,53-70 0-15,54-68 4 16,48-82 1-16,50-72 0 15,64-91-2-15,73-75-2 16,40-38 1-16,27-35 1 16,29-15 0-16,-32 41 0 15,-31 22 0-15,-54 62 0 16,-56 54 2-16,-84 94-3 16,-47 40 0-1,-31 64 1-15,-50 46-3 16,-28 63 2-16,-35 66 1 15,-18 34 2-15,11-3-1 16,28-15 2-16,42-67-4 16,46-71-2-16,36-82 2 0,49-53 0 15,46-60 1-15,49-41 2 16,28-37-3-16,14-3-2 16,-17 24 4-16,-35 32 1 15,-43 38-3-15,-42 31 1 16,-32 41 0-16,-25 19 2 15,-13 9-21-15,-8 3-7 16,-3-9-22-16,3-13-10 16,0-9-40-16,4-29-17 15,-4-18-23 1</inkml:trace>
  <inkml:trace contextRef="#ctx0" brushRef="#br3" timeOffset="138250.039">16556 7859 184 0,'-11'0'68'0,"18"0"-52"0,18 15 6 15,-7-2 1-15,13 12 1 16,8 16 3-16,25 15-6 15,20 4-2-15,15 9-11 16,28 22-1-16,28 12 3 0,25 10-4 16,28 9-1-16,39 26 0 15,4-7-1-15,21-3 0 16,-8-7 2-16,-10-15-3 0,-35-15 0 16,-18-23-1-16,-28-9 1 15,-32-13 2-15,-32-8 2 16,-28-8-3-16,-24-18-3 15,-29-6 0-15,-31-16 1 16,-40-13-1-16,-27-31-1 16,-64-28 3-16,-50-22 0 15,-66-62 1-15,-68-42 0 16,-59-59 0-16,-40-57 0 16,5-24-2-16,48 46 1 15,89 60-2-15,85 72-1 16,63 72 3-16,56 57 2 0,64 44 2 15,42 56 1-15,57 37-2 16,28 32-1-16,39 3 3 16,14 0 3-16,24 22-4 15,15-9 1-15,35 9-5 16,3 16-2-16,15-10 0 16,-11-3 1-16,-7-12-1 15,-43-19 2-15,-17-22-2 16,-28-19-1-16,-35-29 1 15,-33-11 1-15,-52-32-12 16,-42-16 5 0,-33-37 5-16,-63-38 0 15,-56-19 3-15,-71-66-2 0,-80-53 2 16,-61-50-2-16,-14-34-1 16,46 33 3-16,84 52 0 15,78 77 1-15,74 66 2 16,71 48-3-16,53 71-2 15,77 51-3-15,89 78-1 16,56 28 2-16,31 13 0 16,19-4 1-16,10-5 2 15,-32-45-1-15,-4-28-1 16,-41-21-2-16,-33-29 1 16,-34-22 1-16,-44-32 0 15,-44-24-3-15,-37-22 0 16,-31-16 2-16,-42-28 0 0,-53-44 3 15,-57-22 1-15,-63-66 1 16,-78-69 0-16,-63-53 0 16,-4 3 0-16,92 63-2 15,92 84-2-15,63 72 7 16,64 57 3-16,67 60-8 16,56 49 0-16,53 54-7 15,49 19 1-15,22 19 2 16,38 6 3-16,-6-19 0 15,2-7 2-15,-23-18-4 16,-5-18 0-16,-27-33-1 16,-33-18 0-16,-34-22-7 15,-32-25-2-15,-25-28 1 16,-29-28 1-16,-31-20 8 0,-49-34 2 16,-39-40 1-16,-75-54-2 15,-76-50 1-15,-12-9 1 16,78 71-3-16,-148-178 0 15,106 122-1-15,60 67 0 16,42 43 6-16,102 112 5 16,1-2-5-16,112 132-2 15,106 74-1-15,21 32-1 16,18-19-3-16,7 4 0 16,-17-38 2-16,-22-26 2 15,-14-27-2-15,-35-32-2 16,-36-25-7-16,-31-29-2 15,-28-21 0-15,-29-19 0 0,-28-22 7 16,-42-44 4 0,-32-24 2-16,-53-55 2 15,-49-33-2-15,-25-17 2 0,53 51 2 16,-180-204 2-16,106 116-3 16,3-10-3-16,60 67 4 15,96 81 4-15,10 19-5 16,99 87 0-16,-10-3-2 15,126 98-2-15,99 50-2 16,11 9 1-16,-11-9 1 16,-10-22 2-16,-26-23-1 15,-37-21-1-15,-30-18-2 16,-27-26 1-16,-43-25-1 0,-31-19-2 16,-39-16 5-16,-29-37 1 15,-27-35-3-15,-65-31-1 16,-45-53 1-16,-35-25 2 15,49 49 0-15,-226-231 2 16,120 132-2 0,-49-58 2-16,85 99 0 0,77 102 3 15,28 23-5-15,85 109-1 16,0 1 0-16,131 156 2 16,-36-50-1-16,145 131 2 15,46 29-4-15,-18-31-2 16,-32-45 2-16,-17-52 0 15,-36-42-2-15,-45-37 2 16,-32-28 1-16,-32-29 0 0,-25-15 0 16,-21-28 0-16,-28-29-3 15,-35-21 2-15,-28-23 1 16,-26-18 0-16,22 21 2 16,-144-124 1-16,56 55-1 15,-135-147-2-15,93 98 1 16,3-1-1-16,53 54 4 15,81 107 2-15,14 5-5 16,85 98 0-16,-8-10-1 16,107 104 2-16,-36-40-3 15,99 77-2-15,36 32 2 16,-12-28 2-16,-38-48 0 16,-42-34-1-16,-32-34-2 0,-28-32-1 15,-33-31 2-15,-23-31 0 16,-26-22-2-16,-38-23 0 15,-36-43 4-15,-17-3 1 16,21 21-3-16,-123-128 1 16,49 54 0-16,-22-45 2 15,43 54-1-15,53 62 2 16,14 20 0-16,82 90 1 16,-5-3-2-16,93 94-2 15,-26-28-2-15,72 63 1 16,13 9 1-16,-31-31 0 15,-29-35 0-15,-21-25 0 16,-24-22-3-16,-22-22 0 16,-20-18-3-16,-15-17-1 15,-14-21-10-15,-7-6-1 0,0 5-26 16,-8-18-10-16,5 7-88 16</inkml:trace>
  <inkml:trace contextRef="#ctx0" brushRef="#br3" timeOffset="139886.049">24229 6667 280 0,'-21'-9'104'0,"10"6"-81"0,-3 3 31 0,10 0 11 16,-3 0-13-16,0 0 0 15,0 0-15-15,4 3-5 16,-1 0-18-16,4 3 0 0,4 4 0 15,6-1 1-15,8-3 1 16,10 4-4-16,7-4 0 16,8-6-5-16,13-6 1 15,22-4-5-15,6-2-2 16,1 2 4-16,-4 1 1 0,0-1 0 16,1 4 1-16,-5 6 0 15,-13 3 3-15,-8 4-5 16,-10-1-1-16,-7 3-2 15,-11-2 1-15,-7 2-2 16,-3-3-1-16,-4 0 3 16,-3-2 0-16,-4-4-17 15,-7 0-7-15,-4 0-32 16,-3 0-14-16,-7 0-39 16,-11 0-16-16,0 6-45 15</inkml:trace>
  <inkml:trace contextRef="#ctx0" brushRef="#br3" timeOffset="140231.39">24656 6767 304 0,'-7'-3'112'0,"7"0"-87"0,3 3 13 0,-3 0 1 16,4-3-6-16,3 0 3 15,0 0-3-15,0 3 0 0,0 3-18 16,0 6 6-16,0 7 6 0,-3 6-6 16,-4 9-2-16,0 13-9 15,0 19-2-15,-4 6-2 16,4-3 1-16,4-7-6 15,3-2-1 1,0-10 0-16,0-3 0 0,0-7-18 16,0-2-5-16,-4-4-44 15,-6-6-17-15,-4 3-101 16</inkml:trace>
  <inkml:trace contextRef="#ctx0" brushRef="#br3" timeOffset="140458.147">24412 7464 348 0,'-14'9'132'0,"14"-9"-103"0,0 9 10 0,0-9-4 16,7 7-14-16,7-4-1 16,18-13-10-16,21 1-4 15,18 0-3-15,3-4 4 0,3-3 3 16,4 4-5-16,-3 2-1 15,-18 4-9-15,-4 3-2 16,-13 3-40-16,-12 3-19 16,-6 3-101-1</inkml:trace>
  <inkml:trace contextRef="#ctx0" brushRef="#br3" timeOffset="141297.603">13511 7438 324 0,'-17'4'123'0,"10"-4"-95"0,-4 6 22 16,11-6 4-16,-3 0-12 0,3 0 1 16,0 3-14-16,0 0-3 15,3 0-15-15,4 0 7 0,7-3 4 16,7-3-2-16,11-3 0 16,11 0-9-16,9-4-2 15,1 4-7-15,7-3-2 16,4-1 2-16,6 4 1 15,4 0-1-15,-3 3 1 16,-4-1-2-16,-10 4 2 16,-8-3-4-16,-10 0 0 15,-4-6 1-15,-7 6 2 16,-7-4 1-16,-7 4 3 16,-3-3-5-16,-4 3-1 15,-7 3-40-15,-3 0-18 0,-4 3-50 16,-8 3-19-16,-9 7-50 15</inkml:trace>
  <inkml:trace contextRef="#ctx0" brushRef="#br3" timeOffset="141628.547">13762 7520 356 0,'7'-28'132'0,"0"25"-103"0,0-4 18 15,0 7 1-15,0 0-9 0,0 7 0 16,0 5-9-16,0 16-2 16,0 10-15-16,0 3-6 0,-3 3 0 15,-4 3-2-15,0-3 0 16,0 9-3-16,0 0 1 15,0 0-4-15,3-5-2 16,1-8 2-16,0-8 0 16,-1-1-17-16,1-9-8 15,-1-6-24-15,1-10-8 16,-1-6-30-16,1-3-9 16,3-7-52-16</inkml:trace>
  <inkml:trace contextRef="#ctx0" brushRef="#br3" timeOffset="141897.974">14002 7464 272 0,'3'-19'101'0,"1"9"-78"0,-1 1 24 16,-3 9 7-16,4-3-6 15,-4 3 1-15,0 0-7 16,3 6-4-16,-3 10-21 15,0 18 3-15,0 13 3 0,4 3-12 16,-1 1-4-16,-3-1-4 0,0-3 0 16,4 3 0-16,0 0 3 15,-1 3-23-15,4-2-10 16,0-4-27-16,-3-4-11 16,-4-5-20-16,0-7-8 15,0-9-48 1</inkml:trace>
  <inkml:trace contextRef="#ctx0" brushRef="#br3" timeOffset="142137.953">13585 8216 340 0,'-31'25'126'0,"34"-15"-98"0,4-1 21 0,4-9 2 16,7 0-11-16,13-6 2 0,12-4-18 15,6-5-6-15,4-11-11 16,14-8-3-16,14 0 0 0,0-1 2 16,-3 13 1-16,-11 6-6 15,-7 7 0-15,-7 6-34 16,-4 6-15-16,-3 3-62 16,0 1-27-16,-7-1-14 15</inkml:trace>
  <inkml:trace contextRef="#ctx0" brushRef="#br3" timeOffset="142978.855">16214 14249 316 0,'-18'-10'121'0,"18"7"-95"0,-3 0 33 0,3 3 10 15,0 0-15-15,3 0-4 16,4 0-9-16,0 0-1 0,4 0-22 15,3 0 7-15,11-3 3 0,6-6-13 16,22-4-3-16,21-6-4 16,7-3 0-16,15-6-2 15,17-7-1-15,-1 4-3 16,-9 3-2-16,-15 6 1 16,-7 9-1-16,-10 7 0 15,-15 6 2-15,-10 6 1 16,-11 4 3-16,-10-1-3 15,-11 1-2-15,-7-1-25 16,-7-3-11-16,-3-3-37 16,-8 4-17-16,-3-4-35 15,0 6-14-15,-18 7-19 16</inkml:trace>
  <inkml:trace contextRef="#ctx0" brushRef="#br3" timeOffset="143294.476">16662 14208 368 0,'-11'-6'137'0,"15"6"-106"0,3 0 24 0,0 6 5 16,0 3-20-16,3 7-3 15,1 12-15-15,0 10-6 16,-1 9-9-16,1 6-3 0,-4 1 0 16,0 2-2-16,-4 4 1 0,1 9-2 15,-1-4 2-15,1-8-2 16,-1-7-1-16,1-12-28 16,0-4-14-16,3-12-25 15,0-13-8-15,0-12-35 16,3-9-15-16,4-10-2 15</inkml:trace>
  <inkml:trace contextRef="#ctx0" brushRef="#br3" timeOffset="143534.125">16842 14108 364 0,'-4'25'137'0,"8"-13"-106"0,-1 10 17 0,1-9 3 15,3 9-5-15,3 18 3 16,1 7-14-16,7 1-4 16,-1 5-18-16,1 0-1 0,-1 4-1 15,1 2-6-15,0 10-3 16,-4-3-1-16,0-10-1 16,-3-9-40-16,-1-9-15 15,1-7-33-15,-4-6-10 16,0-12-79-1</inkml:trace>
  <inkml:trace contextRef="#ctx0" brushRef="#br3" timeOffset="143955.355">16475 15058 312 0,'-28'0'115'0,"24"0"-89"0,4 0 25 0,0 0 6 16,7 0-7-16,0 3 0 15,4 0-8-15,3 0-3 16,7 0-22-16,7-3 3 0,4-3 3 15,3-3-6-15,4-4 1 16,3-2-5-16,11-4 0 16,14-6-5-16,11-6-3 15,0 0-2-15,-8 3-3 16,1 0 1-16,-4 0 1 16,-7 9-1-16,-7 0-1 15,-11-3-4-15,-10 7 0 16,-8-7-22-16,-6-3-8 15,-7 0-29-15,-4 0-13 16,-4 3-21-16,-3 1-7 16,0 5-54-16</inkml:trace>
  <inkml:trace contextRef="#ctx0" brushRef="#br3" timeOffset="144404.659">17103 14036 360 0,'-4'0'134'0,"8"0"-104"0,-1 9 12 0,1-6-2 15,3 13-7-15,0 6 3 16,3 9-9-16,1 22-4 0,3 13-13 16,0-3 2-16,0 9 4 0,-3-9-8 15,0 9-2-15,-4-3-4 16,0-3 1-16,0-13-29 16,0-3-9-16,0-12-47 15,3-23-145 1</inkml:trace>
  <inkml:trace contextRef="#ctx0" brushRef="#br3" timeOffset="145291.271">19777 13481 352 0,'-46'21'132'0,"46"-21"-103"0,-28 16 21 0,24-16 1 16,1 6-15-16,-1-2-3 15,8 2-4-15,-1-3-1 0,32-3-15 16,-6 0 5-16,34-16 3 0,-10 4 0 16,53-20 2-16,-18 7-9 15,39-15-1-15,-28 5-3 16,49-3-1-1,-35 10-5-15,24 0-1 0,-31 6 3 16,11 3 3-16,-26 4-2 16,-6 2-2-16,0 0 0 15,-36 4-1-15,-6 3 0 16,-8 0 0-16,-11 6-11 16,-9-4-3-16,-5-2-26 15,-13 6-11-15,3 0-36 16,-18 6-14-16,0-2-108 15</inkml:trace>
  <inkml:trace contextRef="#ctx0" brushRef="#br3" timeOffset="145681.261">20260 13487 388 0,'14'-35'145'0,"-14"35"-112"0,7 0 10 15,-7 0-4-15,7 10-13 16,-3-1-1-16,-1 16-5 15,1-3-3-15,-1 22-9 16,1-6-1-16,-1 34 3 0,1-13-6 16,-1 13 0-16,1-12-2 15,0 18 1-15,-1-12-2 16,1 13-1-16,-1-7-4 16,1-13 0-16,-1-8-29 15,1-14-11-15,-1-5-10 0,1-17-3 16,-1-2-10-1,1-26-5-15,-4 4-67 16</inkml:trace>
  <inkml:trace contextRef="#ctx0" brushRef="#br3" timeOffset="146028.707">20401 13528 372 0,'0'9'140'0,"0"-9"-109"0,18 38 11 0,-15-38-3 16,8 28-11-16,-1-9-2 16,8 37-6-16,-4-12-2 15,7 19-10-15,-3-13 4 0,3 6 3 0,-3-9-1 16,10 0 2-16,-7-9-7 16,11-13-3-16,-7 0 5 15,6-22 3-15,-2-3 1 16,6-28 1-16,-7 9-4 15,0-50 0-15,-3 16-7 16,-7-22-3-16,-4 12-1 16,-7-6 1-16,0 19-6 15,-11 12 1-15,1 7-26 16,-1 15-10-16,1 7-29 16,-1 6-10-16,1-4-29 15,-1 17-10-15,4-10-34 16</inkml:trace>
  <inkml:trace contextRef="#ctx0" brushRef="#br3" timeOffset="146479.135">19964 14584 332 0,'-25'3'123'0,"25"-3"-95"0,-4 0 22 0,4 0 6 16,0 0-12-16,0-3-4 0,0-3-5 16,0-3 0-16,11 5-19 15,-4-2 0-15,11 0 0 0,-1 0-2 16,15-1 0-16,-4 1-2 15,43-13 0-15,-15 4-4 16,47-42 0-16,-22 19-5 16,67-24 0-16,-35 12 5 15,63-13 3-15,-42 16-2 16,22 0 2-16,-37 6-4 16,12 3-2-16,-32 17 0 15,-11-1-1-15,-17 6 0 16,-15-3 0-16,-10 0-9 0,-18-3-4 15,-3-9-24 1,-15 9-9-16,-3 6-35 16,-17 7-16-16,3 3-114 15,-7 9-53-15,3 0 133 16</inkml:trace>
  <inkml:trace contextRef="#ctx0" brushRef="#br3" timeOffset="148157.49">24885 6084 296 0,'-11'-50'110'0,"11"28"-86"0,0-6 7 0,0 15-4 0,0-3-6 16,0 1-1-16,-3-4 1 16,-1 6 1-16,-3-6-12 15,-7 1 3-15,-7 5 1 0,-18 7-3 16,-17 6 1-16,-15 16-5 16,-10 12-2-16,-28 34 0 15,-11 36 1-15,14 18 14 16,11 37 7-16,21 26-7 15,28 28-4-15,25 12-5 16,28 1-2-16,31-22 3 16,29-1 5-16,11-31 2 0,24-31 1 15,25-31-3-15,7-32 0 16,29-32-5-16,2-58-2 16,37-36-4-16,-5-40-1 15,18-41-1-15,-7-37 0 16,-21-32-2-16,-14-50 1 15,-35-22-4-15,-46 7-2 16,-50 5-1-16,-46 42 3 16,-49 40 0-16,-56 34 3 15,-53 39-3-15,-32 46 0 16,-43 35-1-16,-20 31 0 16,21 31-14-16,38 13-6 15,39-3-40-15,39 6-15 16,32 4-141-1</inkml:trace>
  <inkml:trace contextRef="#ctx0" brushRef="#br3" timeOffset="149285.118">13903 6736 260 0,'0'-59'99'0,"-4"24"-77"0,1-21 11 0,-1 37 0 0,-3-6-5 15,-7-4 1-15,-7 4 1 16,-14 3 4-16,-11 7-19 16,-18 15 3-16,1 19 2 0,-1 28-7 15,-6 22 0-15,-15 12-5 16,-7 35-3-16,4 22-2 15,11 28 0-15,6 29-2 16,15 24 2-16,20-3 9 16,22 10 4-16,32-13-1 15,45-21-1-15,26-17 0 16,27-12 2-16,25-37-5 0,11-29 1 16,28-37-1-16,0-38 1 15,17-41-2-15,-13-25 1 16,-8-22-2-1,-10-41 2-15,-25-9-4 0,-32-22 1 16,-28-22-5-16,-42-25 0 16,-46-15-1-16,-42-17 1 15,-39 4-2-15,-39 25-1 16,-22 47-2-16,-23 47-1 16,-12 44-1-16,-10 34 3 15,21 32-11-15,22 18-4 16,24 1-34-16,38-4-13 15</inkml:trace>
  <inkml:trace contextRef="#ctx0" brushRef="#br3" timeOffset="152001.38">1930 6228 212 0,'-18'3'79'0,"11"0"-61"0,-7 1 17 0,7-4 5 16,-7-4-10-16,0-2-2 15,-4-3-3-15,-3-1 1 16,0 7-14-16,-8-3 2 0,-6-3 2 16,0 9-2-16,3 0 2 15,-7 0-5-15,4 0 1 16,0 9-3-16,-1 0 2 16,-6 10-2-16,3 0 0 15,4 0-1-15,-7 6 0 16,6 0-2-16,8 13 1 15,0 5-2-15,0 17 0 16,10 6-1-16,4-3 0 16,0-1-2-16,3-8 1 0,4-4 0 15,0 0 1-15,7 0 0 16,4 7 0-16,3 2-2 16,3 1 1-16,8-10-2 15,3 3 2-15,7-9 0 16,1-6 3-16,-5-1-1 15,5 1 0-15,-1-7-3 16,4-2 1-16,-4-4-2 16,11 3 2-16,13-3 2 15,1 0 2-15,11 3-1 16,-4-6 1-16,3 6-6 16,-3-3-1-16,18 1 4 0,0-8 5 15,6 1-7 1,1 0-1-16,-11-3 1 15,11-4 1-15,13 1-1 0,-6-4-2 16,-4 1 1-16,1-1 1 16,2-3 1-16,5-3 1 15,6-6 0-15,-7-3 2 16,4-3-3-16,3-1-2 16,39-9 0-16,-17 1 1 15,-11-4-3-15,10 9 0 16,4-3 3-16,-7 4 1 15,-11 2-4-15,4-2 1 16,11-1 0-16,-8 4 0 16,-10-4 0-16,7 1 2 0,10-4-1 15,4 7 2-15,-17 6-2 16,6-4-1-16,8 7 1 16,-4 0-1-16,-15 10 0 15,5-4 0-15,13-3 0 16,1 7 0-16,-15-1 0 15,4-3 2-15,14 0-1 16,-4 1 2-16,-10-1-2 16,4 3-1-16,6 1 1 15,1-1-1-15,-15 4 0 16,0-1 0-16,11 4-3 16,-7-3 2-16,-3-4 1 15,-8 0 2-15,0 1-1 0,11-1-1 16,-4-3 1-16,-6-2-1 15,-15 2-3-15,7 0 2 16,8 4 3-16,-5-1 1 16,-6 0-1-16,-11 1-2 15,4-1 1-15,7-3-1 16,6-2-3-16,-6-4 2 16,-11-4 1-16,0-2 2 15,11 6-3-15,7-9 0 16,-4 6 1-16,-7-4 0 15,0 7 0-15,8 0 0 16,2 0 0-16,1-3 0 16,-7 0 2-16,0 3 1 0,3 0-4 15,11-3 1-15,-7-6-2 16,-8-1 0-16,-3 4 2 16,8 0 2-16,-1-4-1 15,-7-2-1-15,-7-4 1 16,-14-3 1-16,-7 7-1 15,-7-10-1-15,-3-3 1 16,-1-4-1-16,-3 1 0 16,-4 6 2-16,-7-3-1 15,1 0 2-15,-12-3-2 16,-9-7-1-16,-8 4 3 16,-14-16 0-16,-11-19-1 15,-7-6-2-15,-10 0 1 0,3 9-1 16,-3-3 0-1,-4 0 0-15,-7-3 0 0,-10-6 2 16,-15 3-1-16,-6 6 2 16,3 10-4-16,-1 3 0 15,-9 2 3-15,-15-2 1 16,0-3-4-16,8-1 1 16,-1 1-2-16,-10 2 0 15,-11 7 2-15,3 10 2 16,11 2-1-16,-10 4 2 15,-11 6-2-15,7 0-1 16,4 0 1-16,-11 6-1 0,-11 6 0 16,8-2 0-16,3 5 0 15,-14-2 2-15,-7 2-3 16,14 4 0 0,-7 3 1-16,-14-3 0 0,10-1-3 15,4 1 2-15,-18 6 1 16,8-9 2-16,6 9-1 15,-14-3-1-15,4-4 1 16,14-2-1-16,-10 9-3 16,-12 0 2-16,19-3 1 15,-8 6 0-15,-17 3 0 16,10-3 2-16,-3 7-1 16,-11-1-1-16,7 0-2 15,-3 1 1-15,-11-1 1 16,14-6 0-16,-10 4 0 0,-7-7 2 15,17-3-3-15,-7-7 0 16,0-2 1-16,22-4 0 16,-15 0 0-16,-3-3 2 15,14 10-1-15,-8 3-1 16,-13 3 1-16,17 6-1 16,-10 9 0-16,0 1 2 15,7 6-3-15,-8 6 0 16,4 0 1-16,11 0 0 15,0-6 0-15,4-7 0 16,13-2-3-16,22-1 2 16,13-3-21-16,1-3-10 0,3 10-42 15,8 0-17-15,13 5-29 16,8 4-13-16,24 0-8 16</inkml:trace>
  <inkml:trace contextRef="#ctx0" brushRef="#br3" timeOffset="154673.453">1905 6755 268 0,'-18'-6'101'0,"1"-1"-78"0,-1 1 13 0,15 0 0 0,-4 6-2 16,-1 6 2-16,5 3-4 16,-1 7 0-16,4 6-18 15,0 3 3-15,4 3 3 0,3 7-2 16,0-1-1-16,0 1-5 16,4-4-2-16,-1-3-6 15,8-6-3-15,-4-12 2 16,4-10 2-16,-1-10-2 15,4-5-2-15,4-10 0 0,3 6-1 16,-10-9 2-16,-7-1 3 16,-8-5 2-16,-6-10 1 15,-8 3-4-15,-7 0-1 16,-6 7 1-16,-1 9 0 16,0 9 0-16,1 16 2 15,-8 13-1-15,-3 6 2 16,6 9-4-16,12 6-2 15,-1 1-3-15,7 2 1 16,8 4 1-16,3 0 0 16,11-7-3-16,3 1 2 15,3-13 3-15,8-13 1 16,0-12-1-16,6-9-2 16,-2-10 1-16,-5 3 1 0,5-6-1 15,-8-3 2-15,-7-4-2 16,-11-2 2-16,-6-4 0 15,-11 0 3-15,0 1-3 16,-8 15-2-16,-6 3 2 16,-7 13 0-16,-11 12-1 15,4 7-2-15,3 12-2 16,0 0 1-16,11 3-1 16,10 3-2-16,11 1 3 15,7-1 0-15,14 0-2 16,11-2 0-16,7-11 2 15,7-2 2-15,-8-13 0 16,8-3 2-16,7-9-2 0,-7-1 2 16,0-2 0-16,-4-7 3 15,-14-6-3-15,-7-6 0 16,-14-1-1-16,-3-5 1 16,-11-4-2-16,-8 6 2 15,-9 7-2-15,-5 6 2 16,-2 13-2-16,-15 12 2 15,3 16-4-15,8 6 0 16,-4 6 1-16,11 4 2 16,14 5-6-16,6 8 1 15,12 8 1-15,14 4 1 16,13-4-2-16,4-12 0 16,11-7-1-16,7-15 3 0,-7-9 2 15,3-13 2 1,8-16-1-16,-12-12 1 0,1-6 0 15,-7-4 1-15,-11-6-2 16,-17 6 1-16,-8-5-2 16,-6-4 2-16,-12-4 0 15,-9 1 3-15,-8 0-3 16,-11 6-2-16,-13 16 0 16,7 12-1-16,-4 29 0 15,17 12 0-15,4 6-3 16,8 7 0-16,10 3-1 15,10 2 3-15,7 8 0 16,15 11 1-16,10-2-3 0,14-10 0 16,11 0 2-16,7-22 0 15,4-18 1-15,-8-20 0 16,11-11 0-16,-7-14 2 16,0-6 1-16,-14 1 1 15,-18-4 0-15,-11-3 2 16,-17-4-3-16,-10-2 0 15,-8 0-1-15,-17 9 1 16,-11 3-2-16,-21 0 2 16,-4 29-2-16,-3 15-1 15,21 35-2-15,7 9 1 16,18 3-1-16,14 6-2 16,6 4 0-16,15-1 3 0,15-2-5 15,13-1 2-15,18-15 2 16,10-13 1-16,-3-12 1 15,3-13 0-15,-10-12 0 16,0-10 2-16,0-9-1 16,-14-7-1-16,-4-2 3 15,-10-7 2-15,-11-3 0 16,-11-4 2-16,-6-2-4 16,-8 0 0-16,-10 12 1 15,-8 10 0-15,-13 18-2 16,0 29-2-16,6 15-2 15,1 13-1-15,14 3-1 16,17 6 3-16,8 16-2 16,6-3 1-16,15-3 0 0,7-19 0 15,10-10 2-15,-3-21 0 16,-4-13 0-16,7-19 0 16,0 0 0-16,-3-9 0 15,-4-3 0-15,4-1 0 16,-4-2 0-16,-10 6 0 15,-7-1 2-15,-8 1 3 16,-6 3 0-16,-8 0 2 16,-7 9-4-16,-6 7 0 15,-1 9-1-15,-3 6 1 16,3 10-2-16,-3 6-1 16,7 12-2-16,7 10-1 15,6 3-1-15,8 7 0 16,8-11 3-16,6-8 0 15,0-13-2-15,7-10 0 0,-3-15 2 16,-1-16 0-16,-6-9 3 16,-1-9 1-16,1-4-1 15,-4-6 1-15,-3 6-2 16,-4-3-1-16,-8 3 1 16,1 4 1-16,-3 9 1 15,-4 9 3-15,0 16-3 16,-4 9-2-16,-3 13 0 15,3 6-1-15,8 3 0 16,3 10 0-16,7-1-3 0,7 1 2 16,3-7-1-16,4-12 0 15,4-3 2-15,0-19 0 16,-4-13 0-16,-4-9 2 16,1 0-1-16,-4-10 2 15,-7-2-2-15,-4 5 2 16,-3-2 0-16,-3 6 1 15,-1 9-2-15,-10 12 1 16,-7 11-2-16,0 8 2 16,-1 7-2-16,5 6-1 15,-1-3-2-15,4 6 1 16,10 0-1-16,11-2 0 16,11-5-3-16,13-2 1 15,5-6 2-15,-1-4 1 16,4-9-2-16,3-9 2 0,-3-1 1 15,-8 1 0-15,-2-10 2 16,-12-3 1-16,-10-3 1 16,-3 0 2-16,-8 0-3 15,-7 0 0-15,-3 0-3 16,-14 3-1-16,-7 6 3 16,3 7 1-16,11 18-4 15,3 7-1-15,4 6-2 16,10 6 3-16,11 3 0 15,11 10 1-15,10 3-3 16,0 3 0-16,0-6 2 16,0-7 0-16,4-12-2 15,0-12 0-15,3-17 2 0,-7-11 2 16,-7-11 0-16,0-5 2 16,-3-4-2-16,-4-2 2 15,-7-4-2-15,-7 6 2 16,-4 0 0-16,-3 13 1 15,4 16-5-15,-8 15 1 16,4 13 0-16,0 6 0 16,7 6 0-16,3 4 0 15,4-1 0-15,7-2 0 16,4-7-3-16,-4-9 0 16,3-13-16-16,1-3-7 15,-4-10-25-15,0 1-7 16,-3-7-25-16,3-3-10 15,3-6-91 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02T19:29:06.67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16468 4899 212 0,'0'-19'82'0,"3"9"-64"0,1-2 20 0,-1 3 3 16,1 2-12-16,-1 1-2 16,1 0-10-16,-4 6-2 15,0 6 4-15,0 7 2 16,-4 5-6-16,-3 4-2 16,-3 6 2-16,-4 16 0 15,-1 10-4-15,1 2-1 16,4 4-2-16,3-13 2 15,3 3 1-15,1-9 1 16,3-7-4-16,7-2 0 16,3-7-1-16,8-7 3 0,10-5 1 15,7-4 3-15,8-9-1 16,3 0 2-16,-4-3-8 16,0 0-2-16,1 0-3 15,-5 0-2-15,-2 3 1 16,-8 0 1-16,-3 0 1 15,-4 0 1-15,-4 0 0 16,-2 0 0-16,-5 0-2 16,1-3-2-16,-4 0 1 15,0-1 1-15,-7 4-32 16,0 0-14-16,0 0-20 16,-4 0-8-16,-3 4-63 15,4-1-62 1,3 3 68-16</inkml:trace>
  <inkml:trace contextRef="#ctx0" brushRef="#br0" timeOffset="373.41">16976 4820 312 0,'-7'-28'118'0,"7"19"-92"0,3-1 11 0,-3 10-3 16,4 0-2-16,3 10 4 15,0 5-3-15,-4 10 0 0,1 7-18 16,-4 12 0-16,-4 25 1 0,-6 15-6 16,-1 14-3-16,-3-1-4 15,-4 16 0-15,1-4 2 16,3-15 2-16,3-3-3 15,4-15-1-15,3-11-1 16,4-11 1-16,0-7-4 16,8-13-2-16,-1-9 4 15,0-9 3-15,0-3-14 16,3-7-6-16,1-3-41 16,-1-3-17-16,1 0-90 15,0 0-59 1,-1 3 97-16</inkml:trace>
  <inkml:trace contextRef="#ctx0" brushRef="#br0" timeOffset="766.463">17237 5824 332 0,'-7'0'123'0,"7"0"-95"0,-4 0 7 0,4 0-4 16,0 0-15-16,0 0-2 16,0 0-4-16,4 6-1 15,-1-6-5-15,1 3-3 0,-4-3 2 16,3 0 7-16,4-9 3 0,0 6 0 16,0-7 0-16,0-6-1 15,1 4 2-15,-5-4-1 16,-3 1 0-16,0 2 1 15,-3 4 4-15,-1 9-12 16,-3 6-4-16,0 6 1 16,0 1 2-16,0 3-2 15,3-7-2-15,1 7 0 16,3-7-1-16,0 1-3 16,0-7 2-16,0 6-34 15,0 0-17-15,0-2-26 0,3-4-12 16</inkml:trace>
  <inkml:trace contextRef="#ctx0" brushRef="#br0" timeOffset="1304.661">17674 5030 300 0,'7'-28'112'0,"0"16"-87"0,-3-4 26 0,-1 10 6 16,1-1-11-16,-1 1-2 16,-3 6-17-16,0 0-4 15,-3 3-13-15,-8 7-6 0,-3 2-1 16,-3 7-2-16,-5 3 2 0,1 0-2 16,0 6-1-16,0-3 1 15,0 3-1-15,3-2 0 16,4 2 0-16,7-6-3 15,3 0 0-15,8-4-1 16,6-2 3-16,8-6 0 16,3-4 1-16,8-6-3 15,-1 0 2-15,3 0 1 16,5 3 0-16,10 6 0 16,3 1 0-16,4 9 0 15,-4 9 0-15,-3 0 0 16,-7 0 2-16,-4 0-1 15,-10 4-1-15,-4-1 20 16,-7-3 9-16,-10 1-1 0,-11-1 0 16,-11 0-13-16,-10 0-6 15,-7 0-6-15,-8 1 0 16,1-4-2-16,3-6-1 16,0-4 1-16,0-5-1 15,1-7-18-15,2-6-5 16,8-10-27-16,7-9-10 15,10-9-12-15,8 3-6 16,6-4-30-16,4 7-11 16,4 0 3-1</inkml:trace>
  <inkml:trace contextRef="#ctx0" brushRef="#br0" timeOffset="1589.933">17741 4889 340 0,'-17'-3'129'0,"17"0"-100"0,0 3 9 16,0 0-1-16,7 0-3 16,3 0 1-16,4 0-5 15,4 0-4-15,7 0-14 16,10 0-1-16,7 0 2 0,8-3-7 15,3 0-1-15,-1-4-3 0,5 1 1 16,3 0-2-16,0 3-1 16,-4 0 1-16,-6 0 1 15,-4 3-21-15,-8 0-9 16,1 0-37-16,-7 3-16 16</inkml:trace>
  <inkml:trace contextRef="#ctx0" brushRef="#br0" timeOffset="2086.335">18673 4958 252 0,'0'-15'93'0,"0"8"-72"0,3-2 16 15,-3 9 2-15,0-3-8 16,-3-4 2-16,-1 7-6 16,-7 10-2-16,-3-1-13 15,-7 7-1-15,-7 12 0 0,-11 22 0 16,-7 16 1-16,-3 13-2 16,-1-1 1-16,5 13 3 15,9 3 3-15,12-6 0 16,13-13-1-16,18-15 3 15,18-7 0-15,21-12-2 16,10-16 0-16,4-10-5 0,7-15 0 16,11-12-5-16,3-23-2 15,4-15 2-15,-15 0 0 16,-10-10-1-16,-11-8 1 16,-13-14-2-16,-15-6 2 15,-14 4-2-15,-21 5 0 16,-25 4-3-16,-21 3 1 15,-3 9-4-15,-4 13-2 16,-8 22-1-16,12 9 3 16,14 9-20-16,13 7-6 15,19 6-39-15,17 1-17 16,10-1-120 0</inkml:trace>
  <inkml:trace contextRef="#ctx0" brushRef="#br0" timeOffset="3002.754">19452 5388 280 0,'7'-10'104'0,"-3"4"-81"0,-1 0 14 0,1 0-1 0,-1-1-4 15,1-2 3-15,-1-4-2 16,1 1 0-16,-4-4-18 16,0 7 6-16,-4-4 3 0,1 4-4 15,-4-1 1-15,-7 4-1 16,-4 6 0-16,-3 3-3 16,-4 7 2-16,-3 5-4 15,-4 1-1-15,4 3-6 16,0 3 0-16,0 3-5 15,-1 6-2-15,5 1 0 16,-1 11-1-16,7 1 0 16,8-6 0-16,-1-4-3 0,15-2 2 15,6-10 1-15,11-10 2 16,11-12 1-16,11-9 1 16,2-7 2-16,5-6 1 15,-4-3 1-15,-8-3 0 16,-2 0-2-16,-12 3 1 15,-2 0-2-15,-8-4 2 16,-4 11-4-16,-3 5 0 16,-3-3 3-16,-4 10 1 15,0 3-6-15,-4 6-2 16,1 3 2-16,-1 4 1 16,4-1-3-16,4 10 1 15,6 0 0-15,4 3 0 16,4 6 2-16,3 0 1 15,4 0 1-15,3 7 0 0,4-7-2 16,-4-3-2-16,0-6-2 16,-6 0-1-16,-5-10 6 15,-3 1 3-15,-7-7-10 16,-3-3-2-16,-4 0-39 16,0-3-18-16,-4 0-66 15,4-4-31-15,0-2-28 16</inkml:trace>
  <inkml:trace contextRef="#ctx0" brushRef="#br0" timeOffset="3841.474">20514 4889 252 0,'4'-28'93'0,"-1"16"-72"0,1-10 14 0,-1 12 0 15,-3 1 2-15,0-1 2 16,0 1 1-16,0 0 2 15,0 2-23-15,0 4 3 0,4 6-1 0,-1 7 6 16,1 15 6-16,-1 6-5 16,1 10-2-16,-4 15-10 15,3 16-5-15,-3 7-6 16,4-1-2-16,-1-9-1 16,1-9 1-16,3 2-4 15,-4-8-2-15,5-7 4 16,-5-6 1-16,1-13 0 15,-4 0-2-15,0 0 3 16,0-6 0-16,-4-6-4 16,1 0 1-16,-1-7-38 0,0-6-16 15,1-6-28-15,-1-10-12 16,1-5-81 0</inkml:trace>
  <inkml:trace contextRef="#ctx0" brushRef="#br0" timeOffset="4111.709">20260 5313 304 0,'0'0'112'0,"4"-4"-87"0,3-2 18 0,0-3 2 15,7 6-4-15,7-4 2 16,11-2-12-16,7 6-7 0,3-3-13 15,4-1-3-15,3 1-1 0,8 0-3 16,-1 3-1-16,-3-1 1 16,-4 1 2-16,-3 0-3 15,-7 0-2-15,-4 0-38 16,-3 0-17-16,-4 0-20 16,-3-4-4-16,0 1-73 15</inkml:trace>
  <inkml:trace contextRef="#ctx0" brushRef="#br0" timeOffset="4953.002">21615 4783 260 0,'-4'-29'99'0,"4"8"-77"0,0-11 15 0,4 16 5 16,-4-2-5-16,3-1 2 15,1 0-1-15,-1 10 0 16,1-1-20-16,-1 10 7 0,1 16 3 15,-1 15-4-15,1 19 0 0,-4 7-9 16,-4 6-4-16,1 18-4 16,-1-9-2-16,1-12-3 15,-1 15 1-15,4 19 0 16,0-19 3-16,4-3-3 16,3-18 0-1,0-4-1-15,0-16-2 0,0-8 3 16,0-11 2-16,-3-5-4 15,-4-1-3-15,0-9-35 16,-4-3-15-16,1-3-22 16,3-4-9-16,3-2-79 15,8-1-45 1,3-6 97-16</inkml:trace>
  <inkml:trace contextRef="#ctx0" brushRef="#br0" timeOffset="5988.573">22027 4896 220 0,'0'-16'85'0,"4"10"-66"0,-4-1 1 0,0 1-4 16,0 0-9-16,4 0-2 16,-4 6-5-16,0 0 0 15,0-7 0-15,3 4 0 0,-3 0 0 16,0-3 8-16,0 3 7 15,0-4 6-15,4 4 4 16,-4-3-2-16,0 6-2 0,0 0 0 16,0 0-1-16,0 0-5 15,0 0 1-15,0 0-5 16,0 0-1-16,3-3-4 16,-3-4 1-16,0 4 2 15,0 3 2-15,0 0 1 16,0 0 2-16,0 0-3 15,0 0-1-15,4-6-2 16,-4 6 0-16,0 0 2 16,0 0 1-16,0-3-1 15,0 3 1-15,0-6-4 16,3 6 1-16,-3-10-5 16,0 10 0-16,4-9 1 0,-4 6 0 15,3-4 4 1,-3 1 5-16,0 0-5 15,0 0 0-15,0-1-4 0,0 4-1 16,0 0-1-16,0 3 1 16,0-3-4-16,0 0 0 15,0-3 1-15,0-1 2 16,0 1-1-16,0 3 2 16,0-3 0-16,0 6 3 15,0 0-3-15,0 0 0 16,0 0 1-16,0 0 0 15,0 0-2-15,0 0 1 16,0 0-2-16,0 0-1 0,0 3 3 16,0 6 2-16,-3 4-2 15,-1 6 0-15,1 2-1 16,-4 5-2-16,0-5 1 16,-1 1-1-16,5 4 0 15,-1-17 2-15,1 3-3 16,3 1 0-16,-4 3 1 15,4-7 0-15,0 0 0 16,0 1 0-16,4-10 0 16,3 6 0-16,0-6 0 15,4 0 0-15,3 0 0 16,7 0 0-16,4 0 0 16,3 0 2-16,4 0-1 15,3 3-1-15,4 4-2 0,-1 2 1 16,1 10 1-16,-4 6 2 15,1 9-1-15,-4 7-1 16,-4 3 1-16,0 0-1 16,-3-3 4-16,-8-7 5 15,-3-6 1-15,-3-6 2 16,-7 3-2-16,-8-9-1 16,-7 0-3-16,-6-1-1 15,-8-2-3-15,-10 0-2 16,-8-1 1-16,8-6 1 15,3 1-3-15,-10-4 0 16,-11-3 1-16,11-10 0 16,7 4-20-16,10-6-9 0,7-4-18 15,11 0-6-15,4-3-10 16,6 1-2-16,8-4-18 16,-1-3-5-16,1-1-63 15</inkml:trace>
  <inkml:trace contextRef="#ctx0" brushRef="#br0" timeOffset="6438.865">22140 4623 336 0,'-21'-7'126'0,"18"4"-98"0,-1 3 14 0,4 0 2 16,0 0-12-16,0 0 1 16,0 0 2-16,4-3 2 15,-1 0-20-15,1 0 4 0,-4 3 2 16,7 0-6-16,0 0-2 16,0 3-2-16,3 3-1 15,5 4-4-15,2-4 0 16,4 3-3-16,8-9 2 15,6 0-2-15,4 0 0 16,3 0-1-16,0 0 2 16,4 0-3-16,0 0 0 0,0 0-1 15,3 0 1-15,-6-9-2 16,-8 9-1-16,-3-6 1 16,-4-4 1-16,-3 1-1 15,-8 0 2-15,-3-1-2 16,-3 4-1-16,-8 0-15 15,-6 2-5-15,-4 4-39 16,0 4-14-16,0 2-17 16,3 0-5-16,1 4-80 15</inkml:trace>
  <inkml:trace contextRef="#ctx0" brushRef="#br0" timeOffset="6948.525">22991 4739 268 0,'7'-28'101'0,"0"15"-78"0,0-3 20 0,-4 1 5 16,1 5-6-16,-1 1 2 15,-3-1-11-15,0 10-5 16,-3 0-16-16,-4 0-3 0,0 19 1 16,-4 6 0-16,-7 13 4 15,-3 6 2-15,-3 3-1 0,-5 9-1 16,-2 20-1-16,2 5-3 16,12-6 1-16,10-6 0 15,10-12 1-15,11-7-2 16,11-12-1-16,7-4-3 15,7-15 1-15,-8-3-2 16,43-16 2-16,0-13 0 16,-3-12 1-16,-7-19 0 15,-8-12 2-15,-10-1-1 16,-11-6 2-16,-14 1-4 16,-14-7 1-16,-14-7-3 15,-17-2 0-15,-26 3-3 16,-13 18-2-16,-1 14-8 15,4 17-5-15,4 4-11 0,6 16-5 16,8 9-31-16,7 13-13 16,3 12-33-16,4 7-11 15,0-1-45 1</inkml:trace>
  <inkml:trace contextRef="#ctx0" brushRef="#br0" timeOffset="7851.82">21830 5419 252 0,'-14'6'96'0,"14"-2"-75"0,-4-4 8 0,4 0-1 15,4 6-4-15,-1-3 3 16,4-3 2-16,-3 6 2 16,6-3-16-16,1-3 6 0,3 0 3 15,4 7-10-15,-4-7-5 0,0 0 0 16,-3 0 2-16,-4-7 5 16,0-2 0-1,-4 0 0-15,-3-1-8 16,-3 1-3-16,-1-1 1 15,-3 4 1-15,0 0 1 16,0 6 0-16,0 0-4 16,-4 6-3-16,-3 0 2 15,0 10 0-15,4-3-4 16,3-4-1-16,7 0 3 16,3-2 1-16,1-4 6 15,6 0 5-15,8-3-3 16,-1-3 2-16,1-7-3 15,-4 1 2-15,-3 0 0 0,-4-4 3 16,-4-3-7-16,-6 10-2 16,-4-3-3-16,-4 6 1 15,-3 3-4-15,0 3 0 16,0 3 1-16,0 0 0 16,3 4-3-16,8-7 0 15,3 6-1-15,7-3 3 16,3-2 0-16,4 2 3 15,1-3-1-15,2-3-1 16,-3 0-2-16,-3 0 1 16,-4 0 3-16,0-3 3 15,-7 3-51-15,0 0-20 16,3-6-76-16,5 2-30 16,-1-5 14-1</inkml:trace>
  <inkml:trace contextRef="#ctx0" brushRef="#br0" timeOffset="8825.244">23936 5024 236 0,'7'-9'90'0,"0"2"-70"0,4-2 17 0,-4 3 2 15,0-1-1-15,0 1 4 16,0 0 1-16,-4 0 1 15,1-1-24-15,-4 1 6 0,0 0 2 16,-4 3 0-16,1-4 1 16,-1 1-3-16,-3 0-1 15,0-4-3-15,-3 7-2 16,-4-3-4-16,-4 6 0 16,-3 6-7-16,-7 4-1 15,-11 5-2-15,-11 11 1 16,4 14-6-16,4 14-1 0,7 2 0 15,14-12 0-15,3-10 2 16,18 4 1-16,18 6 1 16,17-6 2-16,11-4 3 15,7-12 2-15,14-6-5 16,10-7-2-16,1-6 2 16,-7 0 3-16,-11-3-4 15,-11-3-3-15,-10 0-4 16,-8 0 1-16,-9 0 1 15,-8 0 2-15,-4 3-30 16,-3 0-13-16,-3 0-37 16,-1 0-15-16,-3 0-22 0,0 0-6 15,-3 0-38 1</inkml:trace>
  <inkml:trace contextRef="#ctx0" brushRef="#br0" timeOffset="16617.586">25340 4623 212 0,'28'-28'82'0,"-14"15"-64"0,4-3 11 0,-7 7-1 15,-1 0 1-15,4-1 2 16,0 1 1-16,4-1 2 16,-4 4-18-16,0-3 15 0,-3 5 6 15,-1-2 0-15,-3 6 1 16,-7 0-2-16,0 0 0 16,-3 0-4-16,-4 6-2 15,-4 4-6-15,-3 2-3 16,-7 14-3-16,0 8 1 15,-4 13-10-15,-7 6-3 0,-3 4-4 16,-7-4 1-16,-4 4 2 16,-3 2 2-16,3 7-1 15,0 0-1 1,4-4-3-16,10-5 1 0,7-10 0 16,7-9 1-16,4-10-2 15,7-6 1-15,4-3-2 16,10-1 2-16,7-5 0 15,11-4 3-15,10-2-3 16,14-1 0-16,1-3 1 16,3-3 2-16,17-3-3 15,18-3 0-15,4-4-3 0,-7-2-1 16,-4-1 3-16,0 1 3 16,-7 2-4-16,-7 1-1 15,-7 6 0-15,-14-4 2 16,-11 7-1-16,-7 0 2 15,-6 0-2-15,-8 0-1 16,-7 0 3-16,-4 0 0 16,-3 0-8-16,0 0-4 15,0 0-13-15,-3 0-4 16,-4 0-35-16,-4 0-13 16,-3 10-56-16,3-4-22 15,1-3-28 1</inkml:trace>
  <inkml:trace contextRef="#ctx0" brushRef="#br0" timeOffset="17592.743">24888 5736 288 0,'0'-3'107'0,"4"0"-83"0,0-1 24 0,-4 4 6 16,0 0 1-16,0 0 1 16,0 4-8-16,0-1-5 15,0 3-24-15,3 3 6 0,4 1 5 16,4-1-3-16,10-3 1 16,11-2-6-16,17-8-2 15,11-2-9-15,7-6-2 16,0-1-1-16,21-3 2 15,15 1-5-15,-5 2-1 16,-2 1 0-16,6-4 0 0,4 7 0 16,-8 5 0-16,-9-2-2 15,-15 3-2-15,-11-3 3 16,-10 0 0-16,-7-1-1 16,-11 1-2-16,-6 3 1 15,-8 0 1-15,-7 0 1 16,-7-1 1-16,-4 4-5 15,-3 0 1-15,0 0-2 16,0-3-2-16,-3-3-8 16,-1 3-3-16,1 0-32 15,-1 0-12-15,1-1-51 16,-1 4-22-16,4 4-67 16</inkml:trace>
  <inkml:trace contextRef="#ctx0" brushRef="#br0" timeOffset="18943.496">27125 4554 272 0,'-28'-6'104'0,"10"6"-81"0,-6 3 23 0,16-3 3 15,-2 3-11-15,-1-3-2 16,1 3-3-16,3-3 1 16,7 0-18-16,7-6 0 0,10-4 0 15,12 1 1-15,6-4 1 16,4-2-5-16,3-1 0 15,7 3-2-15,8 4 1 16,3 3 2-16,-4 6 2 16,-6 6-1-16,-12 3 1 15,-9 7 0-15,-12 3 3 16,-13 9-7-16,-11 7 1 0,-11 8-6 16,-7-2-2-16,-3 3-2 15,4-9-3-15,-1-7 1 16,4 0-1-16,3-6-3 15,4-3 2-15,3 0 1 16,1-4 2-16,3 1-3 16,3 0 0-16,8-1-1 15,3-2-2-15,10 6 3 16,12 0 2-16,6-1 0 16,7 4-1-16,1 7-2 15,-5 2 1-15,-2 0 1 16,-8 7 2-16,-3-4-1 0,-11 1 2 15,-7-4 0-15,-7-3 1 16,-11-6 0-16,-10 3 0 16,-14-3-2-16,-4-3-2 15,-7-3 1-15,4 0-1 16,-1-7 2-16,-2-3 1 16,-1-3-1-16,3-3-2 15,5-3-2-15,6 0-1 16,11-3-16-16,10 0-5 15,11-1-17-15,11-2-4 16,6-1-18-16,4 4-8 16,8 0-32-16,9-3-14 15,5-4-33 1</inkml:trace>
  <inkml:trace contextRef="#ctx0" brushRef="#br0" timeOffset="19290.299">28099 4453 436 0,'10'-28'165'0,"-3"19"-129"0,4 9 8 15,-4 0-4-15,4 9-13 16,-1 7 1-16,-3 6-9 0,-3 15-4 15,-8 20-8-15,-6 15-3 0,-8 0 2 16,-3 0-1-16,0 16 0 16,0 6-3-16,3-6-2 15,4-13 1-15,7-6-1 16,7-12 0-16,7-17 0 16,3-2-9-16,4-10-4 15,1-6-24-15,-1-6-11 16,-4-4-26-16,1-2-9 15,-1-4-67 1,5-6-60-16,2-6 82 16</inkml:trace>
  <inkml:trace contextRef="#ctx0" brushRef="#br0" timeOffset="19695.591">28427 5284 368 0,'-14'-9'140'0,"10"3"-109"0,-3 3 20 16,7-1 1-16,-3 4-20 15,-1 4-4-15,1 2-14 16,-1 3-6-16,4 4-5 16,0-4-3-16,7 1 1 0,4-1 3 15,3-3 5-15,3-6-1 16,1-3 1-16,3-3 3 0,-3-10 5 15,0 4 0-15,-8-7 1 16,-6 0 0-16,-8 3 0 16,-6 4-7-16,-5 9-2 15,-2 6-5 1,-4 6-1-16,-1 4 1 0,5-1 0 16,6 1-5-16,4-4-1 15,4 1-2-15,6-7 0 16,4 3 3-16,0-3 0 15,4-3-32-15,-1 0-15 16,5-3-34-16,2-3-11 16,1-4-54-16,3-5-21 15,4-7 38 1</inkml:trace>
  <inkml:trace contextRef="#ctx0" brushRef="#br0" timeOffset="20235.095">28935 4613 348 0,'7'-34'132'0,"0"18"-103"0,0 1 18 0,0 5 1 0,4 1-4 15,-1-1 1-15,-3 1-6 16,0 3-1-16,-7 6-21 16,-3-4-4-16,-8 8 1 0,-10-4-6 15,-4 9 0-15,-3 0-4 16,0 7-3-16,0 0 0 15,7-1-1-15,6 1-3 0,5-3 2 16,3-1-1-16,3 1 0 16,4-7 2-16,7 3 0 15,4 1 0-15,7-1 0 16,6 1 0-16,12-1 0 16,2 0-3-16,1 4 2 15,3 3 1-15,1 6 2 16,-1 6 1-16,11 0 1 15,7 7 0-15,0-1 0 16,0 1 2-16,-7-4 3 16,-7 10 2-16,-7-7 3 15,-8-2-1-15,-6 5 2 16,-7-9-4-16,-8-3-1 16,-6 1-4-16,-11-8 1 15,-11-2-4-15,-14-3 0 0,-10-1-1 16,-7-6 1-16,-1-2-2 15,1-8-1-15,-1-5-2 16,5-4-1-16,2-2-9 16,8-4-5-16,7 0-22 15,7 3-10-15,10 1-29 16,7-1-14-16,8-3-91 16,-4 7-64-1,0-7 108-15</inkml:trace>
  <inkml:trace contextRef="#ctx0" brushRef="#br0" timeOffset="20507.293">29185 4369 400 0,'0'-3'151'0,"4"0"-118"0,6-1 14 0,1 1-2 16,3-3-11-16,11-3 3 15,14-4-15-15,14 0-5 16,-1 4-10-16,5-3-5 0,-4 8 1 16,0 4 0-16,0 7 1 15,0 2-5-15,-1 4 1 16,-2-1-27-16,-4 1-11 16,-4 2-32-16,-3 4-11 0,-4-3-58 15,0-4-24-15,-3 7 42 16</inkml:trace>
  <inkml:trace contextRef="#ctx0" brushRef="#br0" timeOffset="20971.689">30300 4403 368 0,'-18'0'137'0,"8"0"-106"0,-15 3 19 16,15 4 2-16,-5-4-12 0,-6 12 2 15,-3 1-11-15,-12 9-4 16,-10 7-15-16,-3 21-1 0,-4 13 2 16,0 3 2-16,7 0 0 15,11 0-1-15,14 0-1 16,14 3-5-16,21-9 0 15,25-1-3-15,10-8 2 16,8-17-2-16,13-2 0 16,18-17-3-16,1-14 1 15,-8-17 0-15,-7-12 1 16,-4-13 2-16,-6 1 3 16,-11-7-2-16,-14-3-2 15,-18-13 0-15,-18-21 1 0,-13-4-3 16,-15-3-2-16,-17 0-3 15,-18 7-1-15,-4 9-5 16,8 18 0-16,6 17-12 16,8 9-4-16,10 15-45 15,8 10-17-15,13 6-86 16,7 0-37-16,8 4 55 16</inkml:trace>
  <inkml:trace contextRef="#ctx0" brushRef="#br0" timeOffset="33010.89">19509 7448 300 0,'7'-6'112'0,"-4"-1"-87"0,4 1 9 16,-3 0-4-16,-1-1-3 15,4 1 3-15,-3-3-1 16,-4 3 2-16,0-1-17 15,-4 1 10-15,-3 0 5 0,-7 3-4 16,-7 3-2-16,-7 3-7 16,-4 6-2-16,-3 1-4 0,0 2 1 15,-4 7-4-15,3 9-2 16,5 10-2-16,-1 6-3 16,4 3 1-16,3 3 1 15,0-3-1-15,8-3-1 16,3 3 3-16,7-6 0 15,7-4 1-15,3-2 0 16,8-10 0-16,6-6 2 16,15-10-3-16,14-9 0 15,7-6-3-15,7-7-1 16,-4-3 3-16,-3-9 1 16,-3-6-4-16,-8-7 1 15,-3-9 0-15,-11 0 2 0,-7-3-1 16,-7 3 2-16,-3 3 0 15,-11 3 1 1,-4 1 4-16,1 12 3 0,-4 2 0 16,0 8 1-16,0 8-4 15,-1 7-3-15,1 6 0 16,4 7-1-16,3 5-2 16,0 10 1-16,7 7-2 15,0 8 2-15,4 1 0 16,3 3 3-16,3-3-3 15,1 0-2-15,3-7 0 16,0 4 1-16,0-7-8 16,1-3-1-16,-5-3 8 0,1-3 4 15,-4-6-5-15,0-3 1 16,-3-4-6-16,-1-3-1 16,-3-3-26-16,-3 1-9 15,-1-4-45-15,4 0-20 16,4-4-103-1</inkml:trace>
  <inkml:trace contextRef="#ctx0" brushRef="#br0" timeOffset="33415.847">20436 7213 328 0,'-3'-19'123'0,"3"13"-95"0,-4 2 22 16,4 4 4-16,0 0-5 15,0 4 3-15,0 5-7 16,0 4-3-16,0 5-23 15,0 4 4-15,4 13 1 0,-1 6-10 16,1 24-3-16,3 8-5 16,0 2 1-16,4-6-4 0,-4-7 0 15,3-2-1-15,1-7-2 16,-1-6 1-16,1-9 1 16,-4-10-1-16,0-6 2 15,-3-9-15-15,-1-7-7 16,-3-6-50-16,-3-6-22 15,-1-7-112 1,1 1-62-16,-8-17 125 16</inkml:trace>
  <inkml:trace contextRef="#ctx0" brushRef="#br0" timeOffset="33627.22">20172 7598 368 0,'0'7'137'0,"10"-7"-106"0,15-7 10 0,-7 4-2 16,14-6-18-16,10-4-4 0,7-2-8 16,4 2-4-16,0 0-2 15,4 1-3-15,6 3 1 0,1-1-23 16,-1 10-10-16,1 0-33 16,-5 0-11-16,-2 0-59 15,-1 0-42 1,8-9 79-16</inkml:trace>
  <inkml:trace contextRef="#ctx0" brushRef="#br0" timeOffset="34078.454">21622 7382 232 0,'10'-16'88'0,"-6"7"-69"0,-1 6 26 0,1-3 6 16,-4-4-2-16,0 4 1 16,3-4-11-16,-3-2-1 15,0-1-22-15,0-2 11 0,0-4 5 16,0 3 4-16,-3 0 2 16,-4 4-9-16,-4 6-3 15,-3 6-6-15,-3 6-1 16,-8 6-8-16,-7 7-2 15,-14 13 1-15,-7 2 1 0,-3 16-3 16,3 26 0-16,7-1-3 16,14-3 2-16,15-6-2 15,17-7 2-15,21-5 0 16,25-7 1-16,7-7-7 16,10-18 0-16,25-6-1 15,15-13 2-15,-8-3-1 16,-10-3-1-16,-8-6 1 15,-6-1 1-15,-15 1-12 16,-10 3-3-16,-11-4-40 16,-3 7-18-16,0-6-56 15,7-1-22-15,-8-5-38 16</inkml:trace>
  <inkml:trace contextRef="#ctx0" brushRef="#br0" timeOffset="35382.407">23428 7134 200 0,'11'-12'77'0,"-8"2"-60"0,4-5 17 0,-3 12 4 15,3-4-7-15,0-2 2 16,0 6-2-16,-4-4 1 15,1 1-17-15,-1 0 6 0,1 3 6 16,-4 3 2-16,0 0 5 0,0 0-1 16,0 0 2-16,0 0 1 15,0 0-1-15,0 3-7 16,-4 6-3-16,-3 4-5 16,-3 15-1-16,-4 7-4 15,-7 2 1-15,-8 7-5 16,-6 0-1-16,-7 9-6 15,-4 16-1-15,0 0 1 16,7 0 2-16,4-9-1 16,7-4 2-16,6-9-2 15,8-6 0-15,11-10-3 16,13-6-2-16,22-6 1 16,18-3 1-16,10-7 1 0,7-5 1 15,17-4-2-15,11 3-2 16,-3 0 1-1,-14 0 1-15,-8 0-1 0,-6 0 2 16,-8-3-2-16,-10 6-1 16,-7-6 1-16,-7 0 1 15,-8 0-1-15,-6-6-1 16,-4 3-17-16,-3 0-9 16,-8-3-44-16,-6 3-19 15,-4-1-47-15,0 8-17 16,0-1-17-1</inkml:trace>
  <inkml:trace contextRef="#ctx0" brushRef="#br0" timeOffset="35847.926">22987 8279 372 0,'-4'0'140'0,"1"0"-109"0,-1 3 16 0,4-3-2 15,0 6-3-15,0-3 4 16,0 4-5-16,4-1-1 16,3 0-22-16,7 0 5 0,14-2 4 15,22-4-9-15,13-4 0 16,8-2-8-16,13 0-4 16,19-4-1-16,3-2 1 15,-11 9-3-15,-10-4-2 16,-8 4 0-16,-6-3 1 15,-15 6-1-15,-10-9 2 16,-7 6 0-16,-7-4 1 16,-11-2-9-16,-4-1-4 0,-6-2-31 15,-8-1-13-15,-3 1-57 16,-3-1-22-16,6-6-70 16</inkml:trace>
  <inkml:trace contextRef="#ctx0" brushRef="#br0" timeOffset="36989.017">24888 6959 288 0,'4'-22'110'0,"-4"15"-86"0,4-2 18 0,-1 6 3 16,-3-3-6-16,0 6 1 16,0 0-5-16,0 0-1 15,0 0-19-15,0 6 9 0,0 13 5 16,0 15-4-16,0 26 0 16,-3 6-8-16,-1 9-2 15,0 3-7-15,1 20-3 16,3-1 0-16,0-10-1 15,0-11-2-15,3-4-2 16,1-13 3-16,0-5 0 16,-1-13-4-16,1-10 1 15,-1-9-16-15,1-3-4 0,-1-13-45 16,-3-6-18-16,4-6-28 16,-1-4-10-16,8-2-26 31</inkml:trace>
  <inkml:trace contextRef="#ctx0" brushRef="#br0" timeOffset="37545.106">25379 7009 400 0,'0'-19'151'0,"0"19"-118"0,0 6 22 15,0-6 3-15,0 7-10 16,0 2-1-16,0 4-15 0,-4 5-8 15,1 4-13-15,-4 0-5 0,-4 3-2 16,1 4-2-16,-5-1-2 16,1 0-2-16,0-3-1 15,0 0 2-15,4-3 0 16,2-3 1-16,5-3 2 16,-1-4-3-16,8 1 0 15,7-7 1-15,6-3 0 16,4-3 0-16,11-3 2 15,14 0-3-15,10 0 0 16,8 3 1-16,-1 6 0 16,-3 3-3-16,0 4 2 15,4 6 3-15,-1 12 3 16,1 10-4-16,-8 3-1 0,-10 6 0 16,-11-3 2-16,-10-9 12 15,-11 2 6-15,-10-8-4 16,-15-1-1-16,-10-9-7 15,-7 6 0-15,-4-6-5 16,-7-3 0-16,-3-3-1 16,-7-4 1-16,-11-2-2 15,-7-1-1-15,-1-3 1 16,9-6-1-16,6-6-5 16,10 6-1-16,4-9-15 15,11 5-4-15,7-5-25 16,7 0-8-16,7-4-22 15,7-3-8-15,3 1-73 16,12-10-67-16,6-10 85 16</inkml:trace>
  <inkml:trace contextRef="#ctx0" brushRef="#br0" timeOffset="37889.488">25368 6827 372 0,'-3'-3'140'0,"6"-3"-109"0,4 15 22 0,0-9 2 0,7 9-6 16,8 1 1-16,6-1-11 15,11 1-4 1,7-1-19-16,6 0 1 0,5-2 1 0,6-7-6 15,19-3-2-15,13-4-5 16,0-2-2-16,-7 3-1 16,-3 3 1-16,-4 3-2 15,-14 0-1-15,-7 3 1 16,-14-3 1-16,-14 6-10 16,-8-3-4-16,-6-3-34 15,-4 3-13-15,-7-3-31 16,-7 0-11-16,4 3-89 15</inkml:trace>
  <inkml:trace contextRef="#ctx0" brushRef="#br0" timeOffset="39796.016">2879 7338 216 0,'-11'-16'82'0,"8"10"-64"0,-4-6 11 0,7 2 2 16,0-2-6-16,0-1 3 16,-4 1 4-16,4 5 2 15,0 14-18-15,-4 15 4 0,1 21 1 16,-4 42 0-16,-4 15-1 0,-3 20-2 15,-3 30 1-15,-12 4-10 16,-9 34-5-16,-5 0-3 16,-3 16 1-16,-3-16 3 15,7-22 4-15,10-15-2 16,0-20-2-16,11-27-2 16,7-29-3-16,3-22-2 15,8-24 1-15,3-26-19 16,0-13-7-16,3-12-19 15,1-12-7-15,-1-16-17 16,-3-16-7-16,4-16-46 16</inkml:trace>
  <inkml:trace contextRef="#ctx0" brushRef="#br0" timeOffset="40081.432">1933 7310 244 0,'-24'-38'93'0,"20"29"-72"0,0 3 7 0,4 6 0 16,0-7-4-16,8 4 3 15,-1-3 0-15,3 6 3 16,4 9-16-16,15 7 10 0,23 12 5 16,15 32-6-16,22 46-4 15,20 32-6-15,32 38-3 16,-7 12 0-16,18 13 4 15,0-23-6-15,-11 1-2 16,0-13-1-16,-4-21 1 0,-10-20-10 16,-17-15-4-16,-15-16-36 15,-7-13-14-15,4-18-120 16</inkml:trace>
  <inkml:trace contextRef="#ctx0" brushRef="#br0" timeOffset="52213.237">3485 4087 260 0,'-7'-19'96'0,"4"6"-75"0,-4 1 21 15,7 9 6-15,-4 3-8 16,1 9 1-16,-4 22-6 16,-4 26-1-16,-3 15-19 15,3 25 0-15,-10 35 1 0,-10 6-6 16,-8 40-1-16,-7-5-3 0,-14 34-1 16,3-19 1-16,-3-19 3 15,11-3-4-15,14-18-3 16,0-23-1-16,13-28 1 15,8-24-3-15,7-20-2 16,4-19-20-16,3-21-10 16,3-16-16-16,4-25-5 15,-3-13-24-15,-4-6-10 16,0-13-41 0</inkml:trace>
  <inkml:trace contextRef="#ctx0" brushRef="#br0" timeOffset="52498.518">2526 4143 280 0,'10'-53'107'0,"5"40"-83"0,2 4 21 16,-3 6 5-16,8 6-10 16,13 6 2-16,4 19-9 15,10 23 0-15,7 14-19 16,8 23-1-16,28 47 0 0,10 16 2 15,-3 34 3-15,7-10-4 16,14 10 0-16,-1-12-4 16,-6-29-1-16,11-22-5 15,-4-12-3-15,-11-4 0 16,-14-12 1-16,-21-15-28 16,-7-13-11-16,-10-16-51 0,-8-6-20 15,-6-22-65 1</inkml:trace>
  <inkml:trace contextRef="#ctx0" brushRef="#br0" timeOffset="56132.88">3055 10797 388 0,'0'-7'0'0,"0"1"20"0,0 6 10 16,7 6 3-16,0 13 3 15,4 19-7-15,3 24-3 16,-4 1-14-16,1 19 3 0,-4 34 5 15,-3 6-7-15,-8 32-2 16,-6 18-6-16,-5 29-2 16,-6 9-1-16,0-3-2 15,3 6 1-15,-3-31 1 16,0-29 1-16,3-21 1 16,4-38-24-16,4-59-58 15,-1-26-5-15,4-28-71 16</inkml:trace>
  <inkml:trace contextRef="#ctx0" brushRef="#br0" timeOffset="56384.807">2350 10765 344 0,'28'25'129'0,"-4"13"-100"0,1 47-2 16,-4-38-8-16,22 15-8 0,24 45 1 16,21 31-4-16,14 34 0 15,29 16-5-15,-4 1-4 0,3-1-2 16,-3-32 4-16,-10-24 3 16,-12-19-10-16,-16-13-3 15,-5-9-45-15,-17-3-16 16,0-22-73-1</inkml:trace>
  <inkml:trace contextRef="#ctx0" brushRef="#br0" timeOffset="57751.028">1831 14954 212 0,'-14'25'79'0,"10"-22"-61"0,1 7 19 0,3-4 6 15,0-3-7-15,0 4-1 0,3 2-6 16,4 3-1-16,0 7-16 15,4 6 2-15,0 7 0 0,-1-1-5 16,1 0-1-16,3-5 2 16,-4-8 4-16,1-8-2 15,0-17 1-15,-1-2-1 16,-3-7 0-16,0-2-2 16,-3-4-1-16,-4-3-1 15,-4-1 0-15,1 4-2 16,-4 4-1-16,-7 2-3 15,-4 3 1-15,-7 4 0 16,1 6 1-16,-1 6-2 16,4 6 1-16,7 10-2 0,3 6-1 15,7 10 1-15,4 6 1 16,8 3-1-16,6-4-1 16,0 1 3-16,7-10 0 15,4-6-1-15,3-6 1 16,-7-9 0-16,4-10 3 15,-8-19 1-15,5-6 1 16,-8-10-2-16,-7-2 1 16,-4-1-2-16,-6 7 2 15,-4-4-2-15,-7 4 2 16,-8 9-2-16,-2 3 0 16,-15 10-3-16,-7 2-2 15,11 11-2-15,-1 8 1 16,5 10 1-16,10 6 0 0,10 19 0 15,11-6 0-15,11 3-5 16,6-6 1-16,11-10 0 16,1-13 2-16,-5-15 3 15,5-3 2-15,-5-12-1 16,4-10-2-16,-6-4 5 16,-8-5 1-16,-4 6 0 15,-6-7 1-15,-4 1-4 16,-7 2 0-16,-4 4-1 15,-14 3 1-15,-17 3-2 16,-7 3 2-16,3 7-2 16,-7 5-1-16,18 17 1 15,3 6-1-15,7 9 0 16,15 12 0-16,10 10-3 0,14 13 0 16,14-7-1-16,0-6 3 15,11-12 0-15,7-17 1 16,-7-8 0-16,-4-10 0 15,4-13 2-15,0-15 3 16,-11-3 4-16,-3-7 2 16,-11 1-3-16,-7-1-3 15,-11 0-2-15,-6 1 0 16,-8 2 0-16,-10 4 1 16,-8 9-2-16,-9 9 1 15,2 13 0-15,8 10 1 0,0 9-5 16,14 6 1-16,6 6 0 15,12 0 0-15,6 1-3 16,8-7 0 0,7-6 2-16,3-7 0 0,7-9 1 15,-3-6 0-15,-8-3-7 16,5-4 0-16,-1 1-39 16,0-4-17-16,-4 1-29 15,1-4-13-15,0-3-73 16</inkml:trace>
  <inkml:trace contextRef="#ctx0" brushRef="#br0" timeOffset="60242.379">4293 14173 236 0,'-24'-3'88'0,"6"3"-69"0,0 3-5 15,8-3-5-15,-4 0 3 16,-8 0 4-16,-2-3 1 15,-11 0 2-15,-4-3-10 16,-4 0 3-16,5-4 2 0,-5-2-3 16,-3-1-1-16,-3 4-4 15,-11 2-1-15,-11 7 1 0,1 0 3 16,-8 4 5-16,8-1 3 16,-18 0-5-16,-4 3-2 15,-3 0 1-15,10-6 3 16,-10-6-4-16,-4 3 0 15,-3 0-6-15,6 0-3 16,1 3 2-16,3 0 0 16,-6 6-1-16,-1 3-2 15,0 1 3-15,11 2 0 16,3 4-1-16,0 3-2 16,-10 0 1-16,4 6-1 15,9 0 0-15,5 0 2 16,3 6-1-16,7 4 2 0,-11-1 0 15,11 4 1-15,11-10 0 16,-1 19 0-16,1 10-2 16,10 8 1-16,11 8-2 15,-1-4-1-15,8-4-2 16,0 20 1-16,10-29 1 16,1 29 0-16,6 3 0 15,0 0 0-15,8-7 2 16,3-5 1-16,10 5-1 15,-3 4-2-15,8 9 1 16,6-10-1-16,7-11 0 16,11-8 2-16,7-2-1 15,0 0-1-15,10 6-2 16,-7 3 1-16,4 0-1 0,11-6 0 16,3-7 2-16,14-2 2 15,7-1-3-15,-14 1-2 16,4 9 4-16,17 6 1 15,7 6 0-15,-3-12 1 16,-4-3 0-16,8-4 1 16,13 4-2-16,4 3 1 15,-14 3-2-15,7-3-1 16,14-4-2-16,-4-18 1 16,-10 3 1-16,21-6 2 15,7-3 1-15,-10-1 3 16,3 4-5-16,7 3-3 15,0 3 1-15,-7 3 2 0,18 0 0 16,3-12 2 0,-14-4-2-16,11-5 2 15,3-11-2-15,-7-2-1 0,11 3 1 16,-7 0-1-16,-8-4 0 16,12 7 0-16,6-6 0 15,-10 0 0-15,3-7 0 16,11 1 0-16,-18-4-3 15,7-12 2-15,0-4 1 16,-10-2 2-16,-1-1-1 16,12-9-1-16,-12 0-2 15,-6 0 1-15,7 3 1 16,3-3 0-16,-14 0 0 16,3 7 0-16,12 2 0 0,-12 1 2 15,-10-1-1-15,14-3-1 16,4 7 1-16,-18-10 1 15,3 4-1-15,12-7-1 16,-8-3 1-16,-11-4-1 16,11 1-3-16,7-3 2 15,-10-1 1-15,-1 1 0 16,18-7 0-16,-14-5 0 16,-10 2 0-16,3 0 0 15,3 3 0-15,-10 4 2 16,-10-1-1-16,-4 7-1 0,10 6 1 15,0 0 1-15,-6 3-1 16,-11 1 2-16,6-1 0 16,1 0 3-16,-3-6-1 15,-12-3 0-15,-13-7-3 16,-4-9-2-16,4-12 1 16,-1-13 1-16,-3 9-1 15,-3-5-1-15,-11 8 1 16,-7-3-1-16,-11 4 0 15,-7-7 2-15,-10-9-1 16,-11 0-1-16,-10-3-2 16,-11 0 1-16,-15-23 1 15,-16-14 0-15,-12 2 0 16,-10 13 2-16,0-7-1 16,0 16-1-16,-3 7 1 0,-11 6-1 15,-18 9 2-15,-3 6 3 16,0 4-4-16,-18-1-3 15,-21-15 3-15,10-13 1 16,1-5-5-16,-18 11 0 16,6 10 1-16,12 16 1 15,-8 9 1-15,-6 6 0 16,6 10 2-16,4 3 1 16,-10 3-4-16,-4-3-1 15,7-3 1-15,-7-10 2 16,-11-9 2-16,14 0 1 15,1-3-2-15,-12 6 1 0,8 3-4 16,11 7 0 0,-8 6-4-16,-10-4 1 15,18 1 4-15,3 9 4 0,-15-6-1 16,5-10-2-16,13-3 0 16,-3-3-1-16,-3 4 0 15,3 2 0-15,14 10-3 16,-7 6 0-16,-3 6 4 15,3 4 3-15,7 5-6 16,-7 4 0-16,-11 6 2 16,4 4 4-16,11-1-6 15,-11 3 0-15,-7 7 2 16,7 3 4-16,10 0-6 16,-10 15 0-16,-3-3 2 0,13 1 2 15,5 2-5-15,-12 1 0 16,1-4 5-16,10-3 4 15,10-3-6-15,5 1-1 16,-15-8-5 0,10 1 1-16,12 0 7 0,17-6 6 15,-4-4-17-15,11 0-6 16,-4-6-20-16,4 7-7 16,0-1-25-16,7 1-7 15,15 5-84 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02T19:30:43.94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22144 5921 208 0,'3'0'77'0,"1"0"-60"0,-1-6 10 0,-3 6 1 0,4-4-3 15,0 1 0-15,-1-3 1 16,1 3 1-16,-1-3-14 16,1-1 3-16,-1 1 2 0,1-6-2 15,-4 2 1-15,0 1-1 16,0-7 3-16,0 7-2 15,-4-10-1-15,1 0-2 16,-1 0-1-16,-3-6-3 16,0 0 1-16,-4-3-4 15,1 0 1-15,-4-1-5 16,0 4 0-16,-1 3 1 16,1 0 0-16,-3 10 4 15,-1-4 3-15,-3 13 0 0,-7-3 1 16,-4 12-2-16,-3 7-1 15,-8 5-5-15,-3 14-1 16,-3 5 3-16,3 7 3 16,4 3-4-16,0 3-1 15,-1 10-2-15,-3 18 1 16,1 10 0-16,-1-3 1 16,3 3 0-16,8 3 0 15,10 9 0-15,15-3 2 16,13-9-3-16,18-7 0 15,11-18-1-15,7 0-2 16,14-13 1-16,17-9 1 16,8-4-1-16,-4-8 2 15,-3-14-2-15,-8-8 2 16,4-11-4-16,-3-5 0 0,-1-10 3 16,-6-6 1-16,-15-6-1 15,-10-13 1-15,-15-9 0 16,-17-4 1-16,-17 10-2 15,-11 3 1-15,-8 19-2 16,-10 16-1-16,-14 28-2 16,-10 15 1-16,3 10 1 15,7-6 0-15,14 2 0 16,14-8 0-16,15-4-3 16,13-6 0-16,15-10-18 15,13 4-9-15,5-6-31 16,2-7-11-16,1-3-46 0,-4-10-17 15,-3 1-11 1</inkml:trace>
  <inkml:trace contextRef="#ctx0" brushRef="#br0" timeOffset="720.772">22571 5855 368 0,'-4'-9'140'0,"8"2"-109"0,-1-2 9 15,-3 9-2-15,0-6-7 16,0 6 4-16,-3 0-8 16,-4 9-2-16,-4 4-14 15,1 2-2-15,-5 7-2 0,-2 0-3 16,-1 0-1-16,0 0-1 0,1 6-2 15,3-3-2-15,3 0 1 16,4 1-1-16,0-5-2 16,4-2 3-16,6-3 0 15,4-3-2-15,7-4 2 16,4-3 1-16,3 0 2 16,14-2-1-16,18-1-1 15,11 3 1-15,-1 7-1 16,4-1-3-16,0 16 2 15,4 1 3-15,3-1 1 16,0 3-1-16,-7-3-2 16,-7 4 12-16,-11-1 6 15,-13 4 4-15,-12 2 4 16,-10 7-5-16,-10 3-1 0,-15-3-5 16,-10 6-1-16,-11-9-6 15,-10-7 0-15,0 4-5 16,-1-7 0-16,-2-2-3 15,-5-11-3-15,-3 1 2 16,-3-9 0-16,-1-10-2 16,5 0 2-16,2 0-6 15,8-10 0-15,7 1-17 16,6-1-7-16,8 1-19 16,3 0-8-16,8 2-29 15,3-5-12-15,10-7-82 16</inkml:trace>
  <inkml:trace contextRef="#ctx0" brushRef="#br0" timeOffset="1216.225">22712 5730 300 0,'-21'-16'112'0,"21"7"-87"0,0-1 29 0,0 4 5 0,0-4-18 16,3 7-4-16,-3 3-4 15,0 0-1-15,0 0-17 16,0 0 4-16,0 0 4 0,0 0-6 15,4 0-2 1,3 3-2-16,7-3 1 0,7 7-3 16,7-4-1-16,15-3-4 15,6-3 1-15,22-4 0 16,20-2 1-16,5 9-4 16,-5-9-3-16,5 2 0 15,-1-2 1-15,-7 0 1 16,-10 2 3-16,-15 1-1 15,-10 0 2-15,-7-1-4 16,-14 1-2-16,-4 3 2 0,-7 0 2 16,-3 0-4-16,-8 0-1 15,-3-1-2-15,-7 1 0 16,-3 0-33-16,-4 0-17 16,0-3-26-16,-4 6-12 15,0 0-110 1</inkml:trace>
  <inkml:trace contextRef="#ctx0" brushRef="#br0" timeOffset="6004.683">15490 6360 216 0,'8'-3'82'0,"-5"0"-64"0,4 3 11 16,-7 0-1-16,4-4-5 16,-1-2 0-16,1 6 1 15,3-9 0-15,0 6-13 16,0-4 2-16,0-2 3 0,-4 6 3 16,-3-3 3-16,0-1-3 15,-3 1-2-15,-1-3-1 0,-3-1 0 16,0 4-2-16,-7-4 1 15,-3 1-4-15,-1 3 1 16,0 3-5-16,-3 3-2 16,0 3 0-16,0 3-1 15,0 3 0-15,-4 4 2 16,-3 6-1-16,-4 3 2 16,-3 0-2-16,-4 9 2 15,4 0-4-15,-1 10-2 16,5 0 2-16,6 9 0 15,7-6-4-15,8 0-1 16,6-3-2-16,11-7 3 16,7-6 0-16,7 1 1 15,4-7 0-15,3-4 0 16,4-2 0-16,0-10 0 0,0-3 2 16,3-6 1-16,4-6 1 15,3-13 2-15,4-13-1 16,3-8 0-16,-3-8-3 15,-4-5 1-15,-3 9-2 16,-7-9-1-16,-4-13 1 16,-7-19-1-16,-3 0 0 15,-4-6 2-15,-3-13-1 16,-8-12-1-16,-3 3 1 16,-7 13-1-16,-7 2 0 15,-7 4 2-15,0 6-1 16,-4 13-1-16,4 12 3 15,0 10 0-15,0 12-4 16,3 9-1-16,4 7-4 0,0 34-3 16,3 26 0-1,4 21 9-15,4 6 7 16,3 26 1-16,7 25 1 16,3 3-5-16,8 6-1 15,7 16 5-15,3-1 5 16,0-21-3-16,0-3 0 15,0 3-6-15,-3-10-3 16,-4-15 2-16,-3-16 0 16,-4-12 1-16,-3-7 0 15,-1-15-2-15,1-16 1 0,-1-3-2 16,1-10-1-16,0-6 1 16,-1-6 1-16,-3-3-1 15,0-4-1 1,-3-2-39-16,-4 2-19 0,0 1-52 15,3 0-20-15,4-7-44 16</inkml:trace>
  <inkml:trace contextRef="#ctx0" brushRef="#br0" timeOffset="7821.51">17463 5739 212 0,'0'-41'79'0,"0"13"-61"0,0-16 19 15,3 25 4-15,1-6-6 16,-1-3 2-16,1 9-8 0,-1 0-1 16,1 4 16-1,-4 15-25-15,3 15 6 0,1 23 0 16,-1 25-5-16,1 6-1 16,-1 6-9-16,8 25-4 15,-1 10-3-15,5-10 0 16,-1-9 0-16,0-6 1 15,0-7 0-15,0-2 2 16,0-17-3-16,-3-2-2 16,-4-17 2-16,0-5 0 15,-4-10-15-15,1-6-6 16,-4-16-53-16,-4-13-21 16,-10-8-76-1</inkml:trace>
  <inkml:trace contextRef="#ctx0" brushRef="#br0" timeOffset="8032.559">17198 6115 288 0,'-25'7'107'0,"25"-1"-83"0,7 6 17 16,4-9 2-16,3-3-10 16,14-9 0-16,18-7-14 15,18 1-6-15,6-4-8 16,1 9-2-16,3-2 3 0,-4 6-3 15,1 6 0-15,-8 0-1 16,-10 9-2-16,-7 7-46 16,-7-4-21-16,-7-2-92 15</inkml:trace>
  <inkml:trace contextRef="#ctx0" brushRef="#br0" timeOffset="9082.992">18979 6432 264 0,'4'9'101'0,"-4"-9"-78"0,0 7 15 16,0-7 4-16,-4 0-3 15,1 0 1-15,-4 0-6 16,0-7-1-16,-4 4-19 16,1-6 5-16,-1-4 2 0,0-2-3 15,4-7 0-15,0-16-6 16,4-22 0-16,3-12-5 15,7 3 1-15,7-6-5 16,7-10-2-16,7-6 4 16,4 7 4-16,0 15-3 0,0 12 2 15,-4 23-3-15,0 9 0 16,0 22-1-16,-3 25 0 16,-4 18 0-16,-3 7 0 15,-8 4-5-15,1 2 1 16,-4 6 2-16,0 1 1 15,0-3-1-15,4-7-2 16,-1-6-2-16,1-10 1 16,7-9 1-16,6-12 0 15,8-13 2-15,10-22 3 16,8-13-2-16,6-6-2 16,15 1 0-16,6-1-1 15,-3 6 0-15,-10 17 2 16,-15 8 1-16,-13 20 1 15,-15 18-2-15,-14 25 1 16,-11 10-2-16,-6 6-1 0,-4-13 1 16,-4 4 1-16,4-7-1 15,0-3-1-15,0-3-2 16,3-9-1-16,7-7-64 16,4-9-30-16,8-9-112 15</inkml:trace>
  <inkml:trace contextRef="#ctx0" brushRef="#br0" timeOffset="10509.146">20754 5645 200 0,'14'-16'74'0,"-7"10"-58"0,0-3 12 0,0 2 2 16,0 1-12-16,0 0 0 0,0 3 10 16,0-4 3-16,-3 4-15 15,-1 0 6-15,-3 3 2 0,0 0 5 16,-3 6 2-16,-8 10-3 16,-10 12-3-16,-7 13-5 15,-4 3 0-15,0 6-5 16,-6 0-1-16,-5 22-6 15,-6 7 0-15,0-4-3 16,-4-6 0-16,3-6 1 16,4-7 3-16,4-3-2 15,3-2 1-15,8-8-5 16,6-2-2-16,7-9 0 16,8-10-1-16,6 0 6 15,15-13 4-15,13-6-1 0,19-3 0 16,6 0 1-16,4 3 1 15,0 0-1-15,3-3-1 16,4 0-5-16,4 0-1 16,3 0-1-16,-7 3 1 15,-7 1 0-15,-7-4 1 16,-4 0-5-16,-10 0 1 16,-8-4 2-16,-6 1 1 15,-7 0 1-15,-4 0 2 16,-7 3-45-16,-4-3-20 15,1 3-31-15,-4 0-9 16,-4 3-84 0</inkml:trace>
  <inkml:trace contextRef="#ctx0" brushRef="#br0" timeOffset="10869.454">20140 6905 388 0,'-3'-3'145'0,"3"0"-112"0,0 0 10 15,0 3-2-15,7-6-10 16,3-1-1-16,4 1-3 15,11 0 0-15,14 0-15 0,10-4 2 0,8 10 0 16,-1 0-3-16,4 0-1 16,11 0-6-16,6 0-1 15,1 0-1-15,-4 0-2 16,-11 0 3-16,-10 0 0 16,-10 0 1-16,-12 0 0 15,-6 0-24-15,-7 0-9 16,-4 0-48-16,-4-3-18 15,-2-3-102 1</inkml:trace>
  <inkml:trace contextRef="#ctx0" brushRef="#br0" timeOffset="18169.167">18267 8564 188 0,'7'-60'71'0,"-4"32"-55"0,4-6 20 16,-3 21 4-16,3-2 4 15,0-1 5-15,0-3-4 16,-3 10-1-16,-1-1-24 0,1 4 6 0,-1 6 2 15,1 9 7-15,-4 16 3 16,-4 26-7-16,1 14-4 16,-1 8-11-16,-3 8-5 15,0 16-6-15,0 13-4 16,0-6 2-16,0-10 0 16,0 0-4-16,0-3 1 15,3-7 0-15,1-15 0 16,3-6 0-16,0-16 0 15,0-13-20-15,0-5-9 16,3-4-27-16,1-16-12 16,3-9-33-16,0-9-11 15,7-16-24-15</inkml:trace>
  <inkml:trace contextRef="#ctx0" brushRef="#br0" timeOffset="18511.972">18627 8420 344 0,'0'3'129'0,"0"0"-100"0,0 3 11 15,3 1-2-15,-3 8-12 16,-3 10-1-16,-1 10-8 0,-3 6-2 15,-3 6-9-15,-1 0 0 0,0-3 1 16,4-4-1-16,4 1 1 16,6-3 0-16,8-4 3 15,3-2 1-15,7-14 1 16,7-8-6-16,11-7-2 16,7-3 0-16,3-3 2 15,-3-3-5-15,-3-4-1 16,-8 7-31-16,-7-3-12 15,-7 6-35-15,-3-3-14 16,0-4-72 0</inkml:trace>
  <inkml:trace contextRef="#ctx0" brushRef="#br0" timeOffset="18811.135">19015 8432 268 0,'-18'-44'101'0,"22"32"-78"0,-1-7 28 16,1 10 10-16,-1-1-10 16,4 1-2-16,0 3-6 15,0 6-3-15,-3 9-21 16,-1 16-3-16,-3 25-1 0,-3 22-6 16,-8 7-3-16,-3 18-1 15,-3 22-1-15,-1-3 0 16,0-12 0-16,4-7-2 15,4-3 1-15,3-6-2 0,3-10-1 16,8-12-6-16,3-16-4 16,3-9-36-16,1-13-17 15,3-9-28-15,-4-10-8 16,5-12-53 0</inkml:trace>
  <inkml:trace contextRef="#ctx0" brushRef="#br0" timeOffset="19382.657">19198 9502 328 0,'0'0'123'0,"0"0"-95"0,0 0 14 16,0 0-1-16,0-4-10 16,0-2 2-16,-3-3-4 15,-1-4 2-15,1-2-17 16,-1-4 1-16,4-6-1 0,0-4-1 16,0-2 2-16,7-7-2 15,4 1 0-15,3-4-3 16,3-6-1-16,5 6-3 15,2 7-1-15,1 9-3 0,-4 15 1 16,0 17 0 0,1 11 3-16,-5 11-3 0,-3 5 0 15,-3 4-3-15,-1-1-1 16,-3 7 1 0,4 0 2-16,0-6-3 0,-1-7 0 15,4-18 1-15,8-13 0 16,6-10 2-16,0-12 1 15,7-6-4-15,8 0 1 16,2 0 0-16,-2 9 2 16,-4 13-3-16,-8 6-2 15,-6 6 6-15,-7 13 3 16,-11 15-3-16,-4 4-2 16,-3 6-3-16,0-4 1 0,0-2-26 15,0-3-11-15,0-7-21 16,-3-6-8-16,-4 6-39 15,3-3-15-15,1-9-29 16</inkml:trace>
  <inkml:trace contextRef="#ctx0" brushRef="#br0" timeOffset="20147.101">17653 8762 284 0,'0'-7'107'0,"0"4"-83"0,0 0 17 0,0 3 2 15,0 0 1-15,0 0 3 16,0 0-8-16,0 0-1 15,4 3-22-15,-4 10 2 0,0 6 0 16,0 9-6-16,0 13 1 16,3 12-8-16,-3 3-3 15,0-2-4-15,0 2 1 16,0-9 1-16,0-6 0 16,0-7 0-16,0-5 0 15,0-8 0-15,0-2 2 16,0-6-12-16,0-4-3 0,0-2-32 15,0-4-12-15,0-3-37 16,0 0-16-16,-3-10-34 16</inkml:trace>
  <inkml:trace contextRef="#ctx0" brushRef="#br0" timeOffset="20402.75">17406 9009 256 0,'-14'-3'96'0,"10"0"-75"0,1 0 21 16,3 3 6-16,0 0-4 16,7-3 1-16,4 0-5 0,6 0 0 15,11-4-22-15,4 4 3 0,10 0 0 16,-3 0-5-16,0-3-1 16,0-1-9-16,0 1-2 15,0 0-2-15,-4-1 1 16,-3 4-2-16,-8 0 2 15,-3 3-42-15,-6 0-18 16,-5-3-44-16,4 3-17 16,-3 6-30-1</inkml:trace>
  <inkml:trace contextRef="#ctx0" brushRef="#br0" timeOffset="22400.101">15342 8523 184 0,'-3'-28'68'0,"3"19"-52"0,0-10 10 15,0 9 4-15,0-2-1 16,3-1 5-16,1-2 2 16,-1 2 2-16,1-3-21 15,-1 7 6-15,1 6 1 0,-1 3 10 0,1 12 3 16,0 23-6-16,-1 21-4 15,1 13-7-15,-4 10-2 16,0 18-4-16,3 10-1 16,1-4-3-16,-4-12-1 15,0 3-5-15,0-3-3 16,0-6 2-16,0-4 0 16,0-18-4-16,0-7 1 15,0-15 0-15,0-13 2 16,3 1-6-16,4-17-1 15,0-9-31-15,4-9-12 16,-1-7-28-16,1-5-12 0,3-8-70 31</inkml:trace>
  <inkml:trace contextRef="#ctx0" brushRef="#br0" timeOffset="22938.903">15808 8683 192 0,'0'-28'74'0,"0"9"-58"0,0-6 14 16,0 13 1-16,0-1-3 0,0 0 1 15,-4 1-3-15,1-1 1 16,-1 7-15-16,-3 3 9 0,-3 6 5 15,-4 16-5-15,-4 6 0 16,-3 10-6-16,0 2-1 16,-4 7-2-16,0 16 0 15,1 21-4-15,-1 10 0 16,7-9-3-16,8 2 2 16,6-5 0-16,11 5 1 15,11-12-2-15,7-15 1 16,6-20-2-16,5-5 0 15,-1-23 1-15,7-15 3 16,4-13 0-16,3-9 2 16,4-13-4-16,-3-15 1 0,-4-23-3 15,-8-12 2-15,-9 10-4 16,-15-4-2-16,-14-9 2 16,-18-6 0-16,-17 12-6 15,-8 16 0-15,1 22-1 16,0 12 2-16,3 16-1 15,4 13-1-15,3 12 0 16,11 6 0-16,10 16-4 16,11 0 0-16,7 4-27 15,11-1-9-15,10 10-31 16,14-4-12-16,11 10-62 16</inkml:trace>
  <inkml:trace contextRef="#ctx0" brushRef="#br0" timeOffset="23569.588">16623 9122 268 0,'-14'-34'101'0,"10"15"-78"0,-3-6 13 0,4 15 0 15,-4 1-8-15,-4 0-2 16,-7 5-6-16,-3 8 0 16,-3 5-11-16,-5 10 3 0,1 9 4 15,0 3-6-15,0 7-3 16,3 0-2-16,4 2 1 0,3 7 1 16,8 0 1-16,3 7 2 15,7-10 1-15,7 0-1 16,10-13 1-16,11-9-2 15,11-10 2-15,7-8-4 16,0-11-2-16,0-8 2 16,-4-10 2-16,-7-13 0 15,-3-3 0-15,-4-12-1 16,-6-19 0-16,-5-13-2 16,-3 0 1-16,-7-6-6 15,-3-12-3-15,-4-13 1 0,-4 12 2 16,-3 10 0-16,-3 13-1 15,-1 21 1-15,1 13 1 16,-5 10 5-16,1 21 6 16,0 10-5-1,4 12 0-15,-1 10-4 0,4 21-1 16,3 20 5-16,4 2 3 16,4 13-2-16,3 10 0 15,7 21-5-15,4 7-3 16,7-6 0-16,-1-4-1 15,4 3 2-15,8-5 1 16,-1-17-4-16,-3-18 1 16,-4-7-5-16,-7-18-1 0,0-10-22 15,-7-9-6-15,1-10-40 16,-5-9-16-16,1-6-106 16</inkml:trace>
  <inkml:trace contextRef="#ctx0" brushRef="#br0" timeOffset="32188.993">20719 8470 224 0,'-14'-22'85'0,"10"13"-66"0,-3-1 16 16,7 4 4-16,0 0-8 16,0-4-1-16,0 7-1 15,0-6-1-15,0-1-15 16,3 4 3-16,1-3 4 0,0 6-5 15,-4 3 2-15,7 0-1 16,0 3 2-16,3 6-1 16,4 0-1-16,8 10 0 0,6 13 3 15,7 2-5-15,4 4 2 16,0-1-11-16,3 4-6 16,0-3 5-16,4-1 2 15,4 1-1-15,-1-3 0 16,0-7 1-16,-3 6 1 15,-7-2-1-15,0 2 1 16,-7 1-2-16,-4-1 2 16,-7-3-4-16,0-5 0 15,-7-5 3-15,-3-2 1 16,-1-6-3-16,-3 2-1 16,0-2 1-16,-3-4 2 0,-4 1-3 15,0-4 0 1,0 0-1-16,-4-2-2 0,1-1 3 15,-4-3 2-15,-4 0 0 16,-3-3 0-16,-3-4-3 16,-8 1 1-16,-3 0-2 15,-8-4-1-15,-6 1-2 16,0 3 1-16,-1-4 1 16,1 7 0-16,0-3 0 15,-4 6 0-15,0 6 0 16,4-3 0-16,3 7 0 15,7-4 0-15,7 0-3 16,8 0 0-16,3-2-3 16,7-1 1-16,7-3-35 15,0 0-13-15,7-3-30 0,0-1-14 16,3 4-84 0</inkml:trace>
  <inkml:trace contextRef="#ctx0" brushRef="#br0" timeOffset="32817.47">20518 9429 252 0,'-4'-9'96'0,"8"6"-75"0,-1-3 17 16,1-4 3-16,3 10-4 0,0-3 2 15,0 0-4-15,0 3-1 16,0 0-19-16,0 3 4 0,0 0 2 16,0 4 0-16,-3-4 2 15,3 6-4-15,0 0-2 16,3-2-1-16,11-4 0 15,15-3 0-15,17 0 3 16,17 0 0-16,4-10 1 16,22 1-11-16,13 6-3 15,-3 3-4-15,-4 0-2 16,7 0 3-16,-6 3 2 16,-8 6 0-16,-10-2 0 15,-15-4 1-15,-13 3 3 16,-12-3 0-16,-6-3 0 0,-7-9-3 15,-4 6 1-15,-7-4-2 16,-3 4 0-16,-7-3-6 16,-4 6-1-16,-7 0-37 15,-4 0-16-15,1 0-52 16,-1 0-21-16</inkml:trace>
  <inkml:trace contextRef="#ctx0" brushRef="#br0" timeOffset="34005.789">22913 8548 196 0,'7'-18'74'0,"0"2"-58"0,-3 3 9 15,3 4 0-15,-4-4-7 16,1 1 2-16,-1-1 4 15,1 1 2-15,-1-1-13 16,-3 1 8-16,0-1 2 0,0-3 4 16,-7 7 3-16,0 0-5 15,-3 2-1-15,-5 1-4 16,-2 0-3-16,-8 3-3 0,-3 0 1 16,-4 3-6-16,-3 3-1 15,0 0 0-15,-1 3 0 16,5 4-2-16,2 2-1 15,5 4-1-15,-1-4 0 16,4 10 0-16,3-3 0 16,1 0-2-16,6 0 1 15,4-1-2-15,0 1-1 16,3 6 3-16,1-3 0 16,3 3-1-16,0-3 1 15,3 0 0-15,1-3 1 16,3-3 0-16,0-1 0 15,4-2-2-15,6-4 1 0,1 1-2 16,3-1-1-16,4 1 3 16,3-4 0-16,0 0 1 15,4-3 0-15,0 7-5 16,-4-4-1-16,0 3 1 16,-3 1 2-16,3 2 0 15,-3 1 2-15,-4 6-2 16,0 3-1-16,-3 3-2 15,-1 3 1-15,1 3 3 16,-4 1 3-16,-3 2 0 16,-4 1 2-16,-4-4 2 15,-6 0 5-15,-4-6-4 16,-4-3 0-16,-7 3-6 0,-6-3-1 16,-8-3-1-16,-7-3-2 15,-7-7 1-15,0 1-1 16,1-4 0-16,2-3 2 15,4-6-3-15,8-3 0 16,2-7 1-16,8 1 0 16,0-10-3-16,11-3 2 15,6-7-1-15,8-8 0 16,17-14 2-16,10 7 0 16,12-6 0-16,10-4 0 15,3-15 0-15,1-3 2 16,-1-6-3-16,-3 12 0 15,-4 3 1-15,-6 16 2 16,-12 6-1-16,-9 3 2 16,-12 13-2-16,-10-1-1 0,-10 8 1 15,-8 5-1-15,-3 6-3 16,-4 7 2-16,-3 3-1 16,3 3-2-16,4 1-19 15,7 2-10-15,7 0-21 16,7 0-8-16,10 4-36 15,8 2-14-15,10 4-40 16</inkml:trace>
  <inkml:trace contextRef="#ctx0" brushRef="#br0" timeOffset="34725.585">23382 8514 256 0,'7'-35'96'0,"0"23"-75"0,0-4 23 0,-3 10 5 0,-1 0-2 16,1-1 4-16,-1 1-4 15,-3 6-2-15,0 0-24 16,0 0 1-16,-3 3-1 0,-4 4-3 16,0 5 0-16,-4 4-10 15,-6 6-3-15,-1 6-3 16,-3 0-2-16,0 0 1 15,3-3 1-15,4-3-3 16,3-9 0-16,1 6 1 16,3-10 0-16,3 1-3 15,4-1 2-15,4-3 1 16,3 0 2-16,3-2-1 0,4-1 2 16,4-3-2-16,3 0 2 15,4 0-7-15,3 0 1 16,0 0 3-16,8 3 2 15,6 6-3-15,7 4 1 16,4 3 0-16,-3 2 2 16,-1 1-1-16,-10 9-1 15,-4-3 1-15,-10 4-1 16,-4 2 15-16,-10-3 7 16,-8 0 1-16,-10 1 0 15,-11-4-8-15,-10 0-4 16,-11-3-6-16,-3 3-2 15,-4-6-1-15,4-7 1 16,-1 1-2-16,1-7-1 16,-4-3 1-16,0-6-1 15,4-3-5-15,3-4-1 0,8-2-15 16,6 2-6-16,7-2-30 16,11-4-14-16,11-3-37 15,10 1-15-15,0 2-42 16</inkml:trace>
  <inkml:trace contextRef="#ctx0" brushRef="#br0" timeOffset="35040.092">23400 8407 288 0,'-36'-12'110'0,"36"5"-86"0,0-2 20 16,0 9 2-16,0 0-7 0,8 0 0 16,-1 0 0-16,0 0 0 15,3 6-21-15,4-3 9 0,4-3 6 16,7 7-6-16,10-4-1 16,11-3-13-16,7 0-5 15,0 0-5-15,0 0 0 16,-4-3-4-16,-3-4 0 15,-4 7-6-15,-7-3-3 16,-3-3-41-16,-4 6-18 0,1 0-40 16,-1 6-17-16,0 4-31 15</inkml:trace>
  <inkml:trace contextRef="#ctx0" brushRef="#br0" timeOffset="35625.21">24366 8530 252 0,'4'-7'93'0,"-4"7"-72"0,0-3 9 0,0 3 2 16,0-6 0-16,0-4 3 15,0 7-2-15,0-6 0 16,0 0-18-16,-4 2 4 0,4 1 2 16,-3 0 2-16,-1-1 1 15,-3 1-5-15,-7 6 1 16,-3 3-5-16,-8 7 1 16,-10 9 0-16,-4 12 2 15,-7 10-1-15,0 3 1 16,7 3-3-16,0 3 1 15,8 3-3-15,2 7 0 16,8 2-1-16,7 4 0 16,7-9-2-16,7-7-1 15,11-6-3-15,13-7 1 0,22-12-4 16,14 0 0-16,4-12 1 16,-1-4 0-16,11-9-5 15,7-9-1-15,4-19 3 16,-7-7 3-16,-8-9-1 15,-13-6 0-15,-11-3-1 16,-11 0-2-16,-14-10 5 16,-17-6 1-16,-19-9-5 15,-20 2 0-15,-18 20-1 16,-3 6 2-16,-1 18-6 16,1 4 1-16,-1 9-10 15,8 7-2-15,7 2-34 16,6 4-13-16,15 3-69 0,11 6-31 15,3 3-23 1</inkml:trace>
  <inkml:trace contextRef="#ctx0" brushRef="#br0" timeOffset="56928.379">24395 6084 268 0,'-7'0'101'0,"3"0"-78"0,-3 9 15 15,7-9 4-15,-4 3-10 16,1 4-1-16,-1-1-6 16,4 0-4-16,0 1-11 0,0-1 5 0,7 0 2 15,0-3-1-15,4 0 3 16,3 0-4-16,7-3 1 16,11 0-5-16,14-3 1 15,10 0-5-15,4 3-2 16,-3 0-2-16,-4 0 0 15,0 3-2-15,-4 0-1 16,-3 1 7-16,-4-1 5 16,-3 0-4-16,-7 0 0 15,-4-3-2-15,-3 0 1 16,-1-3-4-16,1 0 0 16,-7 0-1-16,-1-1-2 15,-3 1 3-15,-3 0 0 16,-4 0-1-16,0 3 1 0,-3 0-2 15,-4 0 2-15,0 0-35 16,-4 3-13-16,1 0-31 16,-1 0-10-16,1-3-53 15,3 0-61 1,0 0 69-16</inkml:trace>
  <inkml:trace contextRef="#ctx0" brushRef="#br0" timeOffset="57560.43">24888 5752 216 0,'-21'-19'82'0,"14"6"-64"0,-7-2 20 0,11 5 3 16,-1 4-6-16,1-4 0 16,-1 1-3-16,1 0 0 15,-1 2-17-15,0 1 4 0,4 0 4 16,0 3-3-16,0 3 0 16,4 0-5-16,3 3 1 15,4 3-3-15,-1 0 2 16,4 1 1-16,11 8-1 0,7-2-5 15,10 6-2-15,4-4-2 16,3-2-1-16,4-1-3 16,-7-2-2-1,-4-1 3-15,-3 1 0 0,-7-1 1 16,-4 0 0-16,-7 1 0 16,-3-4 0-16,-7-3 2 15,-4 7 3-15,-4 5 0 16,-3-2 0-16,-3 3-5 15,-4 5-3-15,-4 5 2 16,-7 8 0-16,-3 13-1 16,-3 10-2-16,-5-1 1 15,1-3-1-15,3-6 0 16,1 3 0-16,3-9 0 0,-1-6 0 16,5 2 0-16,-1-5 0 15,0-4 0-15,4-9 0 16,4 0 0-16,3-1 2 15,0-5-1-15,0-4-1 16,3-2-10-16,1-1-4 16,-1-3-39-16,4-3-18 15,7-6-32-15,0-1-10 16,7 7-41 0</inkml:trace>
  <inkml:trace contextRef="#ctx0" brushRef="#br0" timeOffset="58895.457">26596 6388 260 0,'-4'6'96'0,"8"-6"-75"0,-4 0 14 0,0 0 3 16,0 0-7-16,0 0-1 0,0 0-1 15,0 0-1-15,0 0-15 16,0 0-1-16,0-6 1 0,0 0 4 16,0-4 4-16,-4-2-7 15,4-4-1-15,0-12-3 16,0-3 1-16,4-16-4 15,3-10 1-15,4 7-3 16,-1-7 0-16,4 7-1 16,4-3 0-16,0-3-2 15,-1-4 1-15,4 10-2 16,-3 6-1-16,0 9 3 16,-1 14 0-16,1 5 1 15,0 22 0-15,-1 13-2 0,1 9 1 16,-4 7 0-16,-3-10 3 15,-4-3-5-15,-4 9-1 16,1 13 2-16,-4-3 3 16,0-7 2-16,0-6 1 15,3-6-4-15,1-6-3 16,3-10 2-16,7-6 2 16,7-9-2-16,4-7-2 15,3 1 0-15,4-1-1 16,3 0-3-16,-3 0 2 15,-4 13 1-15,-3-3 2 16,-4 6-3-16,-7 9 0 16,-4 7 1-16,-2 6 2 15,-1 3-1-15,-4 7 2 16,1-1-4-16,-4 7 0 0,0-4 3 16,0-3 1-16,3-2-12 15,-3-7-7-15,4-1-18 16,-1-5-6-16,-3 0-14 15,0-4-7-15,0 1-13 16,0-7-3-16,7 4-65 16</inkml:trace>
  <inkml:trace contextRef="#ctx0" brushRef="#br0" timeOffset="59539.637">28152 5614 244 0,'7'-22'90'0,"-4"9"-70"0,8-3 24 0,-4 13 4 16,0-6-8-16,0-1 2 0,-3 4-7 15,-1-3-1-15,-3 9-19 16,0 0 2-16,-3 6 1 0,-5 3 1 16,-6 4 3-16,-3 18-3 15,-8 4-2-15,-3 6 2 16,-7 3 2-16,-4-1-7 15,0 1-1-15,0-3-5 16,4 0 0-16,3 6-3 16,7-10 2-16,4 4-2 15,7-9 2-15,4-7-4 16,2 3 0-16,1-6 1 16,7-3 0-16,4-4 2 15,3-2 1-15,7-4-1 0,7-6-1 16,11-3-6-16,7 0 1 15,7-3 2-15,0 0 1 16,-4 0-1-16,-3 0 1 16,-4 3-4-16,-3 0 0 15,-4 0 3-15,-3 0 1 16,-4-3-4-16,-4 0 1 16,1-1 0-16,-4 4 2 15,0-3-3-15,-3 3 0 16,-4 0-12-16,-4 0-5 15,-3 0-21-15,0 0-10 16,0 0-23-16,-3 3-9 16,-4 1-21-16,0-1-6 15,3 3-30 1</inkml:trace>
  <inkml:trace contextRef="#ctx0" brushRef="#br0" timeOffset="59962.421">27651 6492 244 0,'-14'3'90'0,"14"-3"-70"0,0 0 17 15,0 0 4-15,7-3-2 0,0-1 1 16,3 1-2-16,1-3-1 15,-1 3-20-15,5-3 5 0,-1 6 2 16,-4 0 1-16,4 0 0 16,1 0-6-1,6 6-1-15,3-3-6 0,12-3-2 16,10 0 5-16,6-3 2 16,8-3-6-16,-3 6-2 15,-1-10-3-15,1 7-1 16,-1-3-3-16,-3-4-2 15,-7 7-2-15,-7-3-1 16,-4 6 4-16,-7 0 1 16,-3 0-3-16,-4 0-1 15,-3 0-28-15,-1 0-10 0,-2 0-24 16,-1 0-10-16,-4 0-53 16,4 0-21-16,-3 0 16 15</inkml:trace>
  <inkml:trace contextRef="#ctx0" brushRef="#br0" timeOffset="61491.636">29499 5623 260 0,'4'-22'96'0,"-1"9"-75"0,4-5 8 0,0 8-1 0,1-5-8 15,2 2 0-15,1-3 0 16,-1 1 2-16,1-1-12 15,-4 0 1-15,0 1 0 0,-7-1 7 16,-4 3 3-16,-3 7 1 16,-10-3-2-16,-8 9-2 15,-10 6 1-15,-8 3-8 16,-2 4-2-16,2 12-3 16,1 13-1-16,3 12-1 15,0 9 0-15,0 1 0 16,4 9 2-16,0-3 1 15,7 25 3-15,14-3-3 16,14-10 1-16,10-9-3 0,11-9 0 16,15-13 1-1,17-13 1-15,14-9 1 0,3-15 0 16,1-10 0-16,-8-16 2 16,-3-12-1-16,-10-16 2 15,-8 6-4-15,-14-3 1 16,-14 4-3-16,-14-1 2 15,-10 13-6-15,-12 0-3 16,-13 9 1-16,-14 10 2 16,-4 9-2-16,0 10-2 15,11 9 2-15,6 3 0 16,8 9-10-16,10-2-3 16,11-1-24-16,11-3-8 0,7-3-18 15,6-6-7-15,4-3-24 16,8-4-10-16,-1-12-31 15</inkml:trace>
  <inkml:trace contextRef="#ctx0" brushRef="#br0" timeOffset="61971.129">30120 5607 392 0,'-3'-15'148'0,"-4"11"-115"0,0-2 0 0,3 3-10 16,-3-3-16-16,-7 6-2 16,-7 9-1-16,-4 4 0 15,-7 6-2-15,0 6-2 0,1-3 1 16,-1 6-1-16,7-6 0 16,8 0 0-16,6-3 0 15,8-4-5-15,10-2 1 16,7-1 2-16,7 1 1 15,7-4 1-15,0 7 2 16,4 0-3-16,0-1 0 16,3 7 1-16,0-3 0 15,8 0 2-15,10 0 3 16,-4 9 4-16,-3-3 5 16,-7 0 3-16,-11 0 2 0,-10-3-2 15,-11 3 2-15,-11-3 1 16,-10-3 0-16,-14-3-9 15,-4-4-4-15,0-2-4 16,-3-1-3-16,-7-6 1 16,-8 7-1-16,4-10-3 15,1 0 2-15,6 0-8 16,7-4-4-16,7-2-29 16,11-3-12-16,7-4-27 15,7-3-12-15,11 7-71 16</inkml:trace>
  <inkml:trace contextRef="#ctx0" brushRef="#br0" timeOffset="62271.358">30018 5614 288 0,'-14'-10'110'0,"14"7"-86"0,7 0 18 0,0 0 1 16,3 0-8-16,5-1 2 15,2-2-6-15,8-3-1 16,3-1-17-16,14 1 1 0,4 0 0 16,4-1-5-16,-1 7-3 0,-3-3-6 15,-4 3 0-15,-3 3-11 16,0 0-5-16,-4 0-30 15,0 3-10-15,1-3-28 16,-5 9-10 0,12 7-38-16</inkml:trace>
  <inkml:trace contextRef="#ctx0" brushRef="#br0" timeOffset="62796.917">30558 5949 228 0,'-4'0'88'0,"4"-3"-69"15,0-3 17-15,0 6 5 0,0 0-2 16,0 0 1-16,0 0-8 16,0 0-3-16,0 0-16 15,7 0 8-15,4-3 5 0,3-4-3 16,3 7-1-16,5 0-6 16,6 0 0-16,4 0-7 15,6 0-3-15,1 0-3 16,0 7-3-16,-7-4 1 15,-4-3 1-15,-3 6-6 16,-4-6 1-16,-3 3-37 16,-4-3-13-16,-4 0-33 15,1 0-13-15,-4 9-44 16</inkml:trace>
  <inkml:trace contextRef="#ctx0" brushRef="#br0" timeOffset="64283.648">31129 6247 212 0,'0'3'82'0,"-3"-3"-64"0,3 0 18 16,0 0 2-16,0 0-7 15,0 0 2-15,0-3-4 16,0 0 2-16,0-3-17 16,0-1 7-16,0 1 3 0,0-3 1 15,0-7 2-15,0 3-4 0,3-5-2 16,1-4-5-16,-1-3 0 16,4-1-5-16,0-5 1 15,0 3-5-15,4-10 1 16,3-3 1-16,0 4 2 15,4-13-3-15,-1 0 0 16,5-1-3-16,-1 4 2 16,0 3-4-16,0 10 0 15,0 6-1-15,-3 6-2 16,-4 6 1-16,0 7 1 16,-7 12 1-16,0 9 1 15,0 13-2-15,-7 7 1 16,0 2-2-16,4 1 2 0,-1-4 2 15,1-3 2-15,-1-3-3 16,4 1-1-16,1-8 1 16,-5-5 2-16,1-4-3 15,3 1 0-15,0 2 1 16,0-6 0-16,0-2-2 16,0-4 1-16,0 0-2 15,0-4 2-15,-4 1-4 16,1-3 0-16,0 0 1 15,-1 0 0-15,1-1 0 16,-4 1 2-16,0 0-3 16,3-1 0-16,-3-2 1 15,0 0 0-15,4-1 0 16,-4 1 2-16,3-1-1 0,-3 1-1 16,0 3-2-16,0-4 1 15,0 4-1-15,-3 0 0 16,-1-4 2-16,1 4 2 15,-1 0-1-15,1-4-1 16,-1 1 1-16,0 0-1 16,1-1-3-16,-1 1 2 15,1-1 1-15,-4 1 2 16,0 0-1-16,0-1-1 16,-4 4 1-16,-3 3-1 15,-4 3 0-15,-6 3 0 16,-1 6 0-16,-3 7 0 15,0 3 0-15,-4 9 0 16,4 0-3-16,-1 7 2 16,1-1 1-16,3 4 0 0,1 6-3 15,3 0 0-15,-1 3 4 16,8 0 3-16,0-7-3 16,7 4-3-16,4-6 3 15,6-3 1-15,8-7 0 16,6-3-2-16,8-6 1 15,10-4 1-15,8-8-1 16,3-7-1-16,-1-7 1 16,1-12 1-16,-3-12-1 15,2-10-1-15,-6-3 1 16,-7-6 1-16,-4-3-1 0,-3-16-1 16,-7-19-2-16,-4-9 1 15,-4 6 3-15,-3-9 1 16,-3-10-6-16,-4 3 0 15,-4 10 1-15,1 9 3 16,-1 10-2-16,-3 15 0 16,4 13 1-16,-1 9 0 15,1 7-3-15,-1 15 0 16,1 7 2-16,3 5 0 16,-4 7 1-16,1 10 2 15,-1 5 3-15,-3 10 4 16,0 16 2-16,-4 22 1 15,-3 18-4-15,0 7-3 0,7 22 0 16,7 6-1-16,11 6 0 16,6-6 0-16,8 3-2 15,3-3-2-15,0-18 3 16,1-17 0-16,-8-15 1 16,-4-16 0-16,-2-9-5 15,-5-10 1 1,-3-9-7-16,-7-9 0 0,0-4-19 15,-3-6-8-15,-4 4-24 16,0-7-9-16,-4 0-37 16,0 3-14-16,8-6-56 15</inkml:trace>
  <inkml:trace contextRef="#ctx0" brushRef="#br0" timeOffset="66914.023">14990 11402 192 0,'-4'-38'71'0,"4"22"-55"0,0-2 17 0,0 11 5 15,4 1-5-15,-1 0 1 16,4 6-4-16,0 9-1 15,4 16-16-15,3 19 10 0,0 13 4 16,0 5-8-16,0 14-1 16,0 24-4-16,-3 3-1 15,-8-2-5-15,-3 5 0 16,-3 7-5-16,-4-6 0 0,0-16-1 16,0-10 1-16,0-15-2 15,3-13-1-15,1-9 1 16,-1-9-1-16,4-10-9 15,4-6-2-15,3-16-29 16,3-3-14-16,4-3-47 16,4-16-19-16,-4-12 7 15</inkml:trace>
  <inkml:trace contextRef="#ctx0" brushRef="#br0" timeOffset="67407.016">15427 11659 208 0,'0'-35'77'0,"4"17"-60"0,-1-11 8 0,1 14 0 16,-1-4-2-16,-3-3 1 16,0 0-2-16,0 3-2 15,-3 3-10-15,-4 7 2 0,-4 9 4 16,0 9-2-16,-3 16 0 15,0 10-4-15,0 9 1 16,0 6-2-16,-4 28 2 16,4 13-2-16,0 7 0 15,7-1-3-15,0 3-1 16,7-3 1-16,7-12 3 16,11-13-2-16,6-19-2 0,15-6 0 15,14-15-1-15,7-17 2 16,0-11 3-16,-7-17-2 15,-4-21 1 1,-3-17 1-16,-4-5 5 0,-3-22-4 16,-3-20 0-16,-12-2-6 15,-10 0-3-15,-14-10 2 16,-10-3 0-16,-11 6-1 16,-15 23-2-16,-13 15-2 15,-7 19-1-15,-1 18-3 16,8 23-1-16,6 21 1 15,15 17 2-15,14 5-23 16,14 1-9-16,18 9-32 0,10-4-12 16,14 10-68-1</inkml:trace>
  <inkml:trace contextRef="#ctx0" brushRef="#br0" timeOffset="68036.805">16298 11954 260 0,'-7'-26'96'16,"7"17"-75"-16,-7-3 6 0,4 2-2 0,-1 7-7 15,-3-3 1-15,-7 6 1 16,-7 0 0-16,-4 9-11 16,-3 10 1-16,-4 6 3 0,-3 9-5 15,0 4 0-15,3 3-2 16,4 3 1-16,3 3 0 16,11 3 1-16,10 0 0 15,11-6 0-15,11-9-2 16,10-10 1-16,8-13-2 15,2-12 2-15,-2-9 0 16,-1-10 1-16,0-6 0 16,0-10 2-16,-6-5-5 0,-5-17-1 15,-2-21 0-15,-8-7 0 16,-7-3-5-16,-7-15 1 16,-7-13 0-16,-7 0 2 15,-4 9-1-15,-7 1-1 16,-3 18-2-16,0 13 1 15,3 24 7-15,4 20 6 16,3 15-6-16,4 29-1 16,7 6-3-16,7 12 1 15,7 29 0-15,7 24 1 16,7 10-2-16,4 16 1 16,0 16 0-16,10-7 1 15,-3-13-2-15,3-2-2 0,4-10 5 16,-4-13 1-1,0-15-9-15,-3-16-5 16,0-18-18-16,-4-17-7 0,-3-11-26 16,-4-11-10-16,-3-5-98 15</inkml:trace>
  <inkml:trace contextRef="#ctx0" brushRef="#br0" timeOffset="68337.15">16842 11301 396 0,'-4'-9'148'0,"11"9"-115"0,4 0 0 0,-4 6-8 16,3 10-13-16,4 18 1 15,1 23-8-15,-1-1-3 16,0 4-1-16,0-1-1 0,0 14 2 16,0 8-1-16,-3-3-1 15,-1-2-8-15,-3-14-3 16,0-8-25-16,0-4-9 16,-3-12-21-16,0-10-7 15,-1-9-64 1</inkml:trace>
  <inkml:trace contextRef="#ctx0" brushRef="#br0" timeOffset="68517.431">16683 11800 336 0,'-25'-6'126'0,"25"6"-98"0,7 0 3 16,4 0-5-16,6-4-7 15,12 1 1-15,13-3-9 16,18 0-4-16,11 3-4 15,-1 3-3-15,-3 3 3 0,0 0-42 16,0 3-16-16,0 4-102 16</inkml:trace>
  <inkml:trace contextRef="#ctx0" brushRef="#br0" timeOffset="69029.027">17731 11345 288 0,'10'-47'107'0,"-3"35"-83"0,4-1 8 16,-4 7-2-16,3 3-5 16,5 3 2-16,2 9-4 0,1 16-2 15,-4 25-11-15,0 13-2 16,-3 0-1-16,-4 15-1 0,-4 19 1 16,1 7-4-16,-1-10 0 15,1-3-3-15,-1-6-1 16,4-7 1-16,0-12 0 15,1-16-22-15,2-12-8 16,4-20-29-16,-3-8-10 16,3-13-70-1</inkml:trace>
  <inkml:trace contextRef="#ctx0" brushRef="#br0" timeOffset="69331.136">18203 11304 292 0,'-7'-9'110'0,"4"9"-86"0,3 9 13 15,0 1 2-15,-4 6-17 16,1 12-2-16,-4 13-6 16,0 2-1-16,-4 4-7 15,4 1 0-15,0-8 1 0,3-2-1 16,4-4 1-16,7-2-2 15,4-7 2-15,3-6-2 16,7-10 2-16,11 0-4 16,7-2 0-16,3-7-1 15,4 0-2-15,-7-7-8 0,-4 7-3 16,-3-9-36-16,-4 0-16 16,-7 2-94-1</inkml:trace>
  <inkml:trace contextRef="#ctx0" brushRef="#br0" timeOffset="69615.183">18503 11279 328 0,'-17'-6'123'0,"13"0"-95"0,1 6 20 0,3 0 3 16,3 3-15-16,1 10-3 15,3 18-15-15,0 19-6 16,0 10-7-16,0 5 1 0,0 11 0 0,-4 18-2 16,1 6-1-16,-1-9-3 15,4 3-1-15,1-6-4 16,-1-10 1-16,3-2-25 16,1-17-8-16,-1-12-19 15,1-15-5-15,0-14-75 16,6-11-51-1,1-11 77-15</inkml:trace>
  <inkml:trace contextRef="#ctx0" brushRef="#br0" timeOffset="70499.084">19198 10875 192 0,'-3'-28'71'0,"3"15"-55"0,-4-3 15 0,4 13 5 0,0-6-5 16,0 0 2-16,0-1-4 16,0 4 2-16,-3 0-17 15,-1 9 5-15,-3 12 2 0,0 20 0 16,-4 28-1-16,-3 15-4 15,0 22 0-15,0 32-5 16,0 0 1-16,7 18-7 16,7 4-1-16,7-13-2 15,7-12-2-15,4-13 1 16,6-19-1-16,8-6 0 16,7-22 2-16,3-13-1 0,1-12 2 15,-5-16-20-15,-2-15-8 16,-5-16-27-1,-2-10-12-15,-5-12-85 16</inkml:trace>
  <inkml:trace contextRef="#ctx0" brushRef="#br0" timeOffset="71131.765">19720 11314 204 0,'4'-22'77'0,"-4"13"-60"0,0-4 10 16,0 4 4-16,0-1-6 15,0-2 3-15,-4-4-5 16,1 3 0-16,-1 1-12 16,-3-1 9-16,0 4 3 0,0 6 0 0,-4 6 0 15,-3 9-6-15,0 10-2 16,-3 16-5-16,-1 22-1 15,0 9-5-15,1 3-1 16,3 0 1-16,3 13 2 16,4-23 3-16,10 23 2 15,8-4-3-15,7-18 0 16,3-10-5-16,7-18 0 16,11-7 1-16,7-12 2 15,3-22-1-15,-3-13 0 16,-4-19 1-16,-6-3 1 15,-8 1 1-15,-11-1 2 16,-13 6 1-16,-11 7 3 16,-14 6-7-16,-7 13-4 0,-11 9-5 15,0 12 1-15,4 16 1 16,3 4 0-16,4 2-3 16,7-2 0-16,6 2-5 15,8-9 0-15,4-3-31 16,6-6-14-16,8 3-33 15,3-10-11-15,7-3-52 16</inkml:trace>
  <inkml:trace contextRef="#ctx0" brushRef="#br0" timeOffset="71609.198">20147 11220 328 0,'-10'-28'123'0,"10"21"-95"0,0 4 22 16,0 3 4-16,0 0-25 0,0 3-6 16,-4 4-12-16,-3 2-5 15,0 4-3-15,-4 2-3 0,1 7 1 16,-1 0-1-16,1 3 2 16,3-6-3-16,3 9-2 15,4 0 2-15,0-2 0 16,7-1-2-16,4-3 0 15,-1-4 2-15,4 1 0 16,8 0 1-16,6 0 2 16,7 0-1-16,4 3-1 15,-7-7 1-15,17 7 1 0,-3 6 1 16,-4-2 1-16,-7-1 2 16,-3 0 3-16,-7-3 9 15,-7 6 6-15,-8-3-2 16,-6-3 1-16,-8-3-10 15,-10 0-3-15,-11-7-6 16,-10 7-3-16,-7 0 0 16,-8-10-1-16,4 1 0 15,4-7 0-15,3-3-16 16,8-3-4-16,6-7-21 16,7-2-9-16,4-7-13 15,7 0-4-15,7-6-40 16,7-3-17-16,7-7 9 15</inkml:trace>
  <inkml:trace contextRef="#ctx0" brushRef="#br0" timeOffset="71850.215">20179 11160 308 0,'-25'0'115'0,"22"-3"-89"0,-1 0 19 0,4 3 4 15,4-6-9-15,-4 6 1 16,17-7-10-16,15 1-2 16,10-3-16-16,11-1-1 0,7 1 1 0,0 0-5 15,4 5-2-15,3-2-3 16,3 6-3-16,-6 6-10 16,-8-2-6-16,-6-4-50 15,-8 6-21-15,-7-3-90 16</inkml:trace>
  <inkml:trace contextRef="#ctx0" brushRef="#br0" timeOffset="72498.742">20606 11502 244 0,'-18'0'93'0,"15"0"-72"0,-1 0 25 16,4 0 5-16,0 0-9 0,4 0 1 15,-1 9-10-15,4 1 0 16,7-1-19-16,4 4 3 0,10-4 3 16,7 1-7-16,11-4-2 15,4-3-6-15,3-3-2 16,-4 0-1-16,0 0-2 16,4 0-4-16,4 0 0 15,3 0-44-15,-4-3-21 16,-3-3-33-16,0-1-14 15,-4-2-10 1</inkml:trace>
  <inkml:trace contextRef="#ctx0" brushRef="#br0" timeOffset="73111.176">21558 11493 212 0,'-3'0'82'0,"6"-10"-64"0,-3 1 9 16,0 6-2-16,4-7-4 16,-4 1 2-16,0-1 2 15,-4 1 2-15,1 3-14 16,-8 0 3-16,-3 6 2 0,-7 6-2 16,-4 9 3-16,-7 7-6 15,1 7 0-15,-1 5-6 16,0 1 1-16,4-1-5 15,3 4 0-15,1 6-1 16,9 3-2-16,8 6 1 0,7-6 1 16,11-6 1-16,10-10 3 15,11-9 1-15,3-16 3 16,4-9-3-16,0-12-2 16,0-7-2-16,3-13 0 15,-3 7 0-15,-4-7 1 16,-3-2 4-16,-8-7 3 15,-6-25-4-15,-11-6 1 16,-7-7-5-16,-7-6-2 16,-7-15 0-16,0-7 1 15,-4 3-3-15,1 17 0 16,2 21 3-16,1 12 1 16,4 13 5-16,-1 10 3 0,4 9-6 15,0 9-3-15,0 10 1 16,4 12 0-1,3 13 3-15,0 18 1 0,3 26 1 16,1 12 0-16,3 10-7 16,7 25 0-16,7 6-1 15,11-10 2-15,6-5-1 16,5-1 2-16,-4-6-7 16,-1-12-1-16,-6-7-27 15,-7-16-9-15,-4-8-23 16,-3-17-10-16,-4-9-92 15</inkml:trace>
  <inkml:trace contextRef="#ctx0" brushRef="#br0" timeOffset="73742.131">21985 10521 252 0,'-14'-44'93'0,"18"28"-72"0,-1 4 18 0,-3 12 3 16,11 3 0-16,3 6 4 15,10 26-5-15,15 5-1 16,7 17-22-16,4 31-2 0,-1 24-1 15,-3 8-8-15,-14 27-2 16,-8-3-3-16,-13-9 1 16,-15 9 0-16,-6-37 3 15,3-23-3-15,-11 4-2 16,4-19-3-16,0-6 1 16,0-13-15-16,3-12-4 15,4-7-17-15,7-12-4 16,0-3-20-16,18-10-7 15,-4-3-73-15</inkml:trace>
  <inkml:trace contextRef="#ctx0" brushRef="#br0" timeOffset="74299.032">23012 10684 312 0,'-4'-10'115'0,"4"4"-89"0,4 6 10 0,3 0 0 16,0 3-9-16,7 3 1 15,4 7-2-15,6 6 1 16,4 12-15-16,8 19 0 0,6 16 1 16,0 0-3-16,4 0 0 15,-3-7-4-15,-5-2-1 16,-2-4 1-16,-5-6 3 16,-2-9 2-16,-5-1 3 0,-6-8-5 15,-4-4-3-15,-7-3-1 16,-7-4 1-16,-7-2 1 15,-3-3 1-15,-8-1-2 16,-14 1 1-16,-14-1-2 16,-14-2 0-16,-7-4-3 15,0 0 1-15,7-3-4 16,0-3 0-16,4 0 1 16,3-3 2-16,7 0-3 15,7 0-2-15,8 0 2 16,6 0 0-16,7 0-4 15,8 3-1-15,10 0-26 16,10-4-9-16,8 1-21 16,3 0-6-16,4 0-48 0,14 3-20 15,3 3 287-15,0 0 135 16</inkml:trace>
  <inkml:trace contextRef="#ctx0" brushRef="#br0" timeOffset="74626.572">22666 11784 276 0,'-49'16'104'0,"42"-16"-81"0,3-3 20 0,4 3 3 15,7-3-4-15,7-4 1 0,14 1-3 16,15-3-3-16,6-1-20 16,4 1 7-16,11-1 6 0,13 7-14 15,11-3-4-15,1 6-7 16,-8 0-2-16,0 0-1 16,3-3-2-16,1-3 1 15,-4-1 1-15,-10 1-17 16,-8 0-6-16,-10 0-45 15,-10-4-20-15,-5 7-96 16</inkml:trace>
  <inkml:trace contextRef="#ctx0" brushRef="#br0" timeOffset="75558.177">24500 10778 232 0,'36'-38'88'0,"-22"19"-69"0,-4 0 19 16,-6 16 4-16,-4-3 0 16,0 0 4-16,-4 0-10 0,-3 2-4 15,-3 4-18-15,-4 0-2 0,0 0-1 16,-4 4-4-16,0 2 1 16,-6 6-5-16,-1 1-2 15,-7 6-3-15,0 9-1 16,-3 3 2-16,3 7 0 15,4 0-2-15,10-1 2 16,8-5-1-16,10-7 0 16,10-13 2-16,12-2 0 15,6-1-3-15,4 3 2 16,10 1 3-16,14 6 3 16,11 3-2-16,4 0-2 15,-4 12-3-15,-7 1 1 16,-11-4 3-16,-6 4 1 15,-12 2 7-15,-9 4 6 0,-8 3 1 16,-11-3 1-16,-10 6-5 16,-14-7 0-16,-11-2-10 15,-10 0-2-15,-7-7-1 16,-1-6 0-16,4-6 0 16,15-10 0-16,6-6 0 15,-3-3 0-15,-8-18 0 16,15-1 0-16,4 0-3 15,13-25 0-15,4-19 2 16,18 1 0-16,20-7 1 16,19-25 0-16,6-7 0 15,1-2 0-15,-8 9 4 0,-10-3 2 16,-10-1-5-16,-12 17 0 16,-13 12 1-16,-11 22 1 15,-7 9-4 1,-11 19 1-16,-7 19-2 0,-6 13-2 15,-5 9 0-15,8 3 0 16,7 0-11-16,10-6-2 16,11 9-32-16,11-3-10 15,10 0-45-15,14 10-16 16,8 6-8 0</inkml:trace>
  <inkml:trace contextRef="#ctx0" brushRef="#br0" timeOffset="75966.059">25421 10693 364 0,'-7'-22'137'0,"7"16"-106"0,-7 0 6 15,4 2-2-15,-1 8-19 16,-3 2-1-16,-4 6-7 16,-3 4-3-16,0 3-2 15,-3 6-3-15,-5 0 1 0,1 3-1 16,4 0 0-16,-1 1-3 15,7 2 2-15,8 0 1 16,10-2 0-16,7-4-3 16,4 3 2-16,6-3 1 15,8 0 2-15,10 0-1 16,8 3-1-16,6-6 1 0,1 13-1 16,-8-10 6-16,-7 3 6 15,-6 0 3-15,-8 1 3 16,-10-1 3-16,-11 0 4 15,-14-6-7-15,-15 6-3 16,-13-6-8-16,-11 0-5 16,-3-6-4-16,3-4 1 15,-3-5-1-15,3-7-2 16,0-7-35-16,4-2-14 16,10-7-22-16,7-3-8 15,7 1-83 1</inkml:trace>
  <inkml:trace contextRef="#ctx0" brushRef="#br0" timeOffset="76203.356">25319 10665 316 0,'-7'-6'121'0,"10"6"-95"0,4-4 16 16,0 1 1-16,8 0-6 15,6-3 2-15,14 0-12 16,18-7-5-16,10-6-12 16,4 7-4-16,-3-4 0 0,-4 13-3 15,-4 3-2-15,1 3-18 16,-4 6-6-16,-4 1-46 16,-3 6-18-16,0-1-74 15</inkml:trace>
  <inkml:trace contextRef="#ctx0" brushRef="#br0" timeOffset="76608.661">26250 10596 324 0,'-35'0'123'0,"21"9"-95"0,-14 10 9 0,13-10 0 16,-2 4-10-16,-8 9-1 0,-3 3-8 15,0 25-1 1,-4 19-10-16,4 6 5 0,7 1 1 0,6 8-2 16,12 4 1-16,14-3-5 15,20-10 1-15,19-15 4 16,10-20 2-16,3-11-3 16,15-17-1-16,6-21 0 15,5-13 1-15,-15-10 3 16,-7-5 2-16,-11-4-5 15,-10-3-1-15,-11-6-2 16,-17-10 2-16,-15-12-5 16,-13 0-1-16,-25 0-2 15,-22 3-2-15,-6 3-4 16,3 7-2-16,3 15-17 16,4 12-5-16,4 10-24 0,10 10-9 15,7 6-36-15,15 9-15 16,-1-6-47-1</inkml:trace>
  <inkml:trace contextRef="#ctx0" brushRef="#br0" timeOffset="79671.399">15572 13562 252 0,'-11'-9'93'0,"8"2"-72"0,3 7 9 0,0 0-1 16,0 0-4-16,3 0 0 0,4 0 1 15,4 7 3-15,-1 5-15 16,1 10 7-16,-1 9 3 0,-3 23-8 16,1 27-4-16,-5 4-5 15,-3 9 0-15,-3 22-2 16,-5 3 2-16,1-18-4 16,0-11-2-16,0-8 0 15,4-10-1-15,3-15 0 16,0-7 2-16,0-13-3 15,0-8 0-15,3-4-19 16,-3-13-7-16,4 4-24 0,-1-13-10 16,1-3-82-1,6-9-43-15,-2 9 89 16</inkml:trace>
  <inkml:trace contextRef="#ctx0" brushRef="#br0" timeOffset="80198.611">15991 13788 200 0,'-10'-28'74'0,"10"12"-58"0,-4-6 20 15,4 13 5-15,0-7-8 16,0 0-2-16,0-3-6 16,0 4-2-16,0 2 12 15,-7 13-19-15,-3 10-9 16,-4 18-2-16,-1 22-2 16,1 13 3-16,0 6-1 15,0 6 2-15,0 16-4 16,7 9 0-16,3 1 1 15,4-14 0-15,11-11 2 16,10-17 1-16,7-6-1 0,11-15-1 16,7-13 1-16,7-15 1 15,-4-10 3-15,-3-10 4 16,0-15-2-16,0-28 1 16,-4-19-3-16,-6-4-1 15,-12-2-5-15,-10-19-1 16,-14-13-1-16,-10 13-2 15,-8 6 1-15,-17 6-1 16,-11 16-5-16,-10 16-1 16,3 25-2-16,3 12 2 15,11 13-16-15,15 9-8 16,13 4-28-16,15 2-11 16,13 4-83-1</inkml:trace>
  <inkml:trace contextRef="#ctx0" brushRef="#br0" timeOffset="80811.825">16750 14120 212 0,'-11'-22'82'0,"11"7"-64"0,-3-11 11 16,3 17-1-16,0-10-3 16,0 0 2-16,0 1 2 0,-4 2 2 15,-3 7-16-15,-3 9 2 0,-4 9 1 16,-4 7-6-16,-3 6 1 16,0 6-6-16,-1 6 1 15,1 23-3-15,4 2 2 16,2 10-6-16,8-12-1 15,11-1 0-15,7-12 0 16,6-9 4-16,8-4 5 16,3-12-1-16,0-13 1 15,1-6-1-15,2-9 2 16,-3-13-3-16,1-16 1 16,-5-15-3-16,-2-7 0 15,-8 1-3-15,-7-17 1 0,-7-15-2 16,-4-6-1-16,-6 0 3 15,-4-7 0-15,-4-8-4 16,-7-4 1-16,-3 25 0 16,3 9 0-16,4 23 4 15,3 12 2-15,4 18 2 16,4 14 0-16,6 18-4 16,8 25-1-16,6 22 3 15,4 16 3-15,1 16-2 16,2 27-2-16,4 10-2 15,4 4 0-15,3 18-2 16,4-13-1-16,3-18-4 16,1-22-2-16,2-19-26 0,1-16-11 15,-4-15-22-15,1-13-8 16,-1-13-86 0</inkml:trace>
  <inkml:trace contextRef="#ctx0" brushRef="#br0" timeOffset="81488.102">17604 13571 196 0,'-7'-28'74'0,"7"13"-58"0,0-11 14 0,0 14 1 16,0-4 1-16,0 1 6 16,3 2-4-16,1 4 0 15,3 2-19-15,0 17 11 0,3 9 6 16,1 9-1-16,-1 9-1 0,1 14-8 15,0 18-1-15,-1 12-10 16,-3 1-4-16,0 5-4 16,0 1 0-16,0 3-4 15,1 0 0-15,-5-16 3 16,4-9 1 0,-3-13-12-16,-1-12-4 0,1-9-36 15,-4-10-15-15,0-13-25 16,0-9-7-16,3-13-30 15</inkml:trace>
  <inkml:trace contextRef="#ctx0" brushRef="#br0" timeOffset="81727.465">17336 13988 272 0,'-15'10'101'0,"19"-4"-78"0,7 4 22 0,-1-7 6 15,8 0-7-15,10 0-1 16,14 0-9-16,8-3-1 16,6-6-19-16,8 0-4 0,10-1-2 15,7 1-2-15,0 3-1 16,-7 0-3-16,-10 3-2 16,-12 3-24-16,-6 0-11 15,-3-3-29-15,-5 0-12 16,1-6-78-1</inkml:trace>
  <inkml:trace contextRef="#ctx0" brushRef="#br0" timeOffset="82928.648">20380 13863 204 0,'-18'-16'77'0,"8"7"-60"0,-11-4 17 0,14 10 4 15,-4-3 0 1,-3 6 4-16,0 0-8 0,3 6-3 15,1-3-17-15,3 7 7 0,7-4 5 16,0-3 3-16,7 4 5 16,0-1-5-16,14 0-1 15,-4 0-4-15,15-3-1 16,-7 1-8-16,10-1-4 16,-7 0-4-16,8 3-2 15,-8-3-3-15,7 4 1 16,7-1-2-16,1 0 2 15,-4-3-7-15,-15-3 1 16,-3 0-34-16,1-6-16 16,2 0-14-16,-6 3-5 0,-4-1-15 15,-7 4-8-15,0 0-32 32</inkml:trace>
  <inkml:trace contextRef="#ctx0" brushRef="#br0" timeOffset="83228.953">20955 13311 284 0,'-4'-25'107'0,"8"16"-83"0,3-1 21 15,-3 7 5-15,-4 3-12 0,3 3 0 16,1 13-12-16,-1 15-4 15,1 13-13-15,-1 10-3 0,-3-1-2 16,0 10 0-16,0 9 0 16,0 6-2-16,4-3-2 15,-1-12 1-15,1 0 1 16,-1-13-8-16,4-6-1 16,0-7-34-16,-3-5-13 15,0-7-29-15,-1-6-11 16</inkml:trace>
  <inkml:trace contextRef="#ctx0" brushRef="#br0" timeOffset="83528.977">21184 13186 316 0,'-10'6'121'0,"3"7"-95"0,-4 15-2 15,8-9-9-15,-1 15 2 16,-3 10 6-16,0 6 3 16,0-3 2-16,3-3-15 15,1 0-1-15,3-3 1 0,0-4-5 16,7-2 0-16,3-4-2 16,8-9-1-16,7-3-3 15,7-3 1-15,3-13-4 16,4-3 0-16,-1-3 3 0,-2-4 1 15,-8-2-34-15,-3 6-14 16,-4-3-38-16,-4 2-12 16,1 4-45-1</inkml:trace>
  <inkml:trace contextRef="#ctx0" brushRef="#br0" timeOffset="83785.356">21512 13233 288 0,'-7'-28'110'0,"11"24"-86"0,-4 4 20 0,0 0 16 15,0 13-20-15,0 15-6 16,0 16-7 0,-4 9-16-16,1 7 0 0,-1 3 2 0,1 9-7 15,-1 12-1-15,1-2-5 16,3 0-1-16,3-10 1 15,4-13 0-15,0-2-36 16,0-10-15-16,4-10-32 16,0-5-10-16,6-10-44 15</inkml:trace>
  <inkml:trace contextRef="#ctx0" brushRef="#br0" timeOffset="84325.192">21918 13628 260 0,'-21'-28'96'0,"17"18"-75"0,-6-5 10 16,6 15-2-16,-3-4-13 0,-3 4-4 16,-4 4 1-16,-4 11 2 15,0 4-8-15,-3 9 5 0,-4 13 3 16,4 12-1-16,0 4 0 15,7-1-2-15,7-6 2 16,7-6-3-16,10-9 1 16,8-7-5-16,10-9 1 15,4-10-3-15,3-6 2 16,1-9-2-16,-5-13 0 0,-2-9-3 16,-8-13 1-16,-4-9-2 15,-2-6-1-15,-5-4 3 16,-6-21 0-16,-1 24-4 15,-10-56 1-15,-3 0 0 16,-8-9 2-16,0 6-3 16,1 25 0-16,-1 16 7 15,4 18 6-15,3 20 0 16,1 18 3-16,3 28-4 16,7 26-1-16,3 6-4 15,4 9 1-15,4 22 0 16,3 22 1-16,4 0-7 15,-1 13 0-15,4-1-1 0,1 4 2 16,-1-13-6-16,0-15 1 16,0-7-30-16,-3-19-11 15,-1-15-21-15,-3-3-10 16,-3-13-204 0,7-19 139-1</inkml:trace>
  <inkml:trace contextRef="#ctx0" brushRef="#br0" timeOffset="85018.456">23040 13101 236 0,'-7'-37'90'0,"7"18"-70"0,0 0 17 0,0 16 4 15,0 3-9-15,0 0-1 16,7 3-4-16,0 6 0 15,0 7-15-15,7 3 11 0,4 3 6 16,6 3-2-16,8 6-1 16,7 10-10-16,3 9-5 15,1-3-4-15,-4 6 0 16,-4-2 0-16,-3-11 1 0,-8-5 2 16,-3-7 1-16,-6-3 1 15,-5-6 0-15,-3-10-2 16,-3 1 1-16,-4-1-4 15,-7 1 1-15,-7-4-3 16,-11-3 0-16,-10 0-6 16,-15 0-1-16,-6 0 1 15,-1-3 2-15,8-3 0 16,-1 0-1-16,5 3 1 16,2 0-1-16,8 3-3 15,3 4 2-15,8-1-1 16,2 0 0-16,8 0-22 15,7-3-12-15,7 1-23 0,7-4-9 16,4 0-20-16,3-4-8 16</inkml:trace>
  <inkml:trace contextRef="#ctx0" brushRef="#br0" timeOffset="85319.187">22842 13851 296 0,'-31'21'110'0,"31"-21"-86"0,0 19 24 0,0-16 7 16,7 7-16-16,0-4-5 15,10-3 0-15,-3 7 3 0,18-10-20 16,-4 6 8-16,43-16 3 0,-11 4-11 15,28-9-2-15,36-7-9 16,-4 0-4-16,-15 3-1 16,-13 0 1-16,-14 0-43 15,-15 0-17-15,-10 1-33 16,-10 2-11-16,2 7-62 16</inkml:trace>
  <inkml:trace contextRef="#ctx0" brushRef="#br0" timeOffset="86171.375">24458 12991 228 0,'11'-31'88'0,"-11"31"-69"0,3-34 28 16,-3 18 8-16,0-3-7 16,0 10-1-16,-3-7-18 15,-4 0-5-15,-4 4-14 16,-3 5-2-16,0 7-1 0,-7 10-3 16,-4 9-3-16,-3 9-3 15,-4 3 1-15,0 1 1 16,11-10 2-16,3-4-3 15,1 4 0-15,-1-3 1 16,4 3 0-16,3-3-3 0,8 3 2 16,3 6 1-16,7-3 2 15,7-3-1-15,7 6 2 16,4-6-2-16,3 3-1 16,4-3 1-16,7 7 1 15,7 8-1-15,7 1 2 16,-1 3 0-16,-2-4 1 15,-8 1 2-15,-10-4 1 16,-14 1 8-16,-11-4 4 16,-14 0 0-16,-15 1-2 15,-6-1-12-15,-4-3-2 16,-3-2-1-16,0-8 1 16,0-5-4-16,3-7 1 15,0-6-2-15,4-9 0 0,7-7 2 16,7-3 0-16,7-9-3 15,10-3 2-15,8-13-1 16,6-19-2-16,8-12 3 16,10-4 2-16,11-5 0 15,7-17-1-15,-4-8 1 16,-6 11-1-16,-12 11 0 16,-13 8 2-16,-14 4 1 15,-11 15 1-15,-11 13-5 16,-7 10 1-16,-3 18 0 15,7 13 0-15,3-1-7 16,1 14-3-16,-1 8-32 16,7 4-15-16,8 6-39 0,10 7-14 15,11 5-28 1</inkml:trace>
  <inkml:trace contextRef="#ctx0" brushRef="#br0" timeOffset="86636.775">25065 12850 356 0,'0'-31'134'0,"7"22"-104"0,0-1 18 0,-7 10 11 16,-4 13-23 0,-3 15-14-16,-10 10-10 15,-4-1-7-15,-4 1-6 0,0-1-2 16,4-2 2-16,0-7 2 0,3 0 0 15,4-6-1-15,7-3-2 16,4-3-1-16,3-4-1 16,3 4 3-16,8-3 0 15,3-4 1-15,7 0-3 16,7 1 2-16,7 2 1 16,8 4 2-16,6 3-1 15,1 3-1-15,-5 3 1 16,1 6-1-16,0 7 0 15,0 3 0-15,-4-7 2 16,-6-3 3-16,-8-2 13 16,-11-7 6-16,-9 3-4 0,-12-7 1 15,-7-2-10-15,-10-3-4 16,-7-1-4-16,-14-2-3 16,-11-4-2-16,-11-6-1 15,1-3-23-15,6-4-10 16,4-5-17-16,11-4-4 15,7-9-21-15,10-3-5 16,11 0-66 0</inkml:trace>
  <inkml:trace contextRef="#ctx0" brushRef="#br0" timeOffset="86878.302">25100 12753 324 0,'-17'-3'121'0,"24"3"-95"0,7 0 11 16,-4 0-2-16,11-3-9 15,8 0 2-15,6-4-10 16,4-2-3-16,3 0-8 16,4-1-5-16,3 1 1 0,4 3 0 15,-3 2 1-15,-5 4-20 16,1 4-9-16,-7 5-42 15,0 3-18-15,0 7-63 16</inkml:trace>
  <inkml:trace contextRef="#ctx0" brushRef="#br0" timeOffset="87269.21">25964 12775 260 0,'-17'-3'96'0,"10"-3"-75"0,-7 6 17 0,10 0 1 15,-3 0-10-15,-7 9-2 16,0 0-4-16,-4 20-3 16,-3 8-10-16,-4 4 7 0,-6 12 3 15,-5 4 1-15,-2 12 2 16,2 19-2-16,8-1-1 16,14-8-2-16,17-4-1 15,19-12-5-15,13-7 0 0,11-12-5 16,17-13 1-16,18-12-5 15,1-9 0-15,-5-14 1 16,-6-11 0-16,-1-17 11 16,-3-18 5-16,-7-12-6 15,-7-4-3-15,-21-3-4 16,-25 0-2-16,-18-16-3 16,-13 4-2-16,-19 2-2 15,-17 16 1-15,-14 16-8 16,0 19-2-16,4 9-25 15,10 10-11-15,3 6-25 16,8 3-7-16,10 9-103 16</inkml:trace>
  <inkml:trace contextRef="#ctx0" brushRef="#br0" timeOffset="100043.469">18708 13474 200 0,'7'-9'74'0,"-7"9"-58"0,10-13 9 0,-10 13 2 0,8-6-7 16,-5 0 0-16,4-7 2 16,0 4 3-16,0-7-13 15,0 10 6-15,4-7 5 0,-8 1 3 16,1-1 4-16,-1 4-3 15,-3-1-2-15,0 1-2 16,-3 0-3-16,-1 2-4 16,1-2-2-16,-1 6-2 15,-10-3 2-15,7 6-5 16,-7 0-3-16,3 0-3 0,-10 6 0 16,4-3-2-16,-12 19-1 15,5-10 3-15,-12 14 2 16,8-1 0-16,-4 6 0 15,8-6-3 1,-1 10 1-16,7-7 0 0,4 6 1 16,0-6-5-16,11 10-1 15,-1-7 3-15,8 7 1 16,-1-10 2-16,11-3 2 16,0-6-1-16,11-13 2 15,-4 1-2-15,8-17 2 16,-8 1-2-16,7-10 2 15,-3 3-4-15,-1-6 0 0,-3 4-1 16,-3-11 1-16,-4 7 0 16,-3-6 1-16,-1 3-2 15,-3-3 1-15,1 12-2 16,-5 1 2-16,1 2-2 16,-1 13 2-16,-3 0-2 15,4 16 2-15,-4-4-2 16,3 13-1-16,-3 4 3 15,4 27 0-15,-1-15-4 16,1 25 1-16,-1-16 0 16,4 9 2-16,-3-12-1 15,3 10-1-15,-4-13 1 16,1 9-1-16,-1-3 0 0,5 4 0 16,-5-14 0-16,1-2 2 15,-1-7-3-15,1-6-2 16,-1-3-5-16,1-6-2 15,-1-3-24-15,1-7-10 16,-1-3-21-16,1-12-8 16,-1 5-64-16,11-14-26 15,-3-1 39 1</inkml:trace>
  <inkml:trace contextRef="#ctx0" brushRef="#br0" timeOffset="100420.331">19043 13487 232 0,'0'-32'88'0,"0"32"-69"0,3-43 15 16,-3 39 3-16,4-8-6 15,0 2 2-15,-4 1 3 16,0 0 2-16,0 9-20 15,0 0 5-15,0 18 4 0,0-5 0 16,0 15 2-16,0-6-8 16,-4 19-2-16,0-10-9 15,1 32-4-15,-1-10-3 16,4 19-3-16,0-12-2 0,0 6 1 16,0-13 1-16,4 7 0 15,-1-13 0-15,1 0 0 16,0-13-20-16,3 1-9 15,-4-4-10 1,4-12-3-16,0-7-17 0,0-2-5 16,0-4-39-16,0-6-16 15,0 0 19 1</inkml:trace>
  <inkml:trace contextRef="#ctx0" brushRef="#br0" timeOffset="100943.754">19269 13590 232 0,'-4'-25'88'0,"4"25"-69"0,0-12 11 16,0 5-2-16,0-2-3 15,0 0 0-15,0 5 3 16,0-2 3-16,0 3-17 15,0 0 5-15,-3 9 2 0,-1 0 4 16,-3 7 2-16,0 3-6 16,0 6-2-16,0 3-9 15,0 25-2-15,3-9-4 16,1 18-1-16,-1-12 1 16,8 10 0-16,-4-13 0 0,10-4 0 15,-3-5 0-15,15-4 2 16,-5-6-1-16,15-6 2 15,-7-3-6-15,10-7-1 16,-7 1 0-16,7-10 2 16,-6 0 1-16,2-16 1 15,-6 3 9-15,0-21 6 16,-8 2-1-16,1-24 1 16,-4 15-8-16,-7-15-2 15,-3 9-5-15,-11-6-1 16,0 9-1-16,-14-3 1 15,3 9-2-15,-10 13-1 16,3 0 1-16,-3 15-1 16,3 1-5-16,0 9-1 15,4-3-30-15,4 3-14 0,2 0-34 16,5 0-12-16,3 0-81 16</inkml:trace>
  <inkml:trace contextRef="#ctx0" brushRef="#br0" timeOffset="105733.058">19050 15509 220 0,'-7'-6'82'0,"7"6"-64"0,-7-3 20 0,7 3 3 15,-4-6-6-15,4 6 2 16,-3-4-8-16,-1-2-3 16,-3 6-14-16,0 0 1 0,0 0 3 15,0 0 3-15,0 0 1 16,0 0-5-16,3 0-1 16,1 0-2-16,-1 0 2 15,1 0 2-15,3 0-1 16,0 0 1-16,0 6 0 0,3-2-2 15,4 2-1-15,4-3-3 16,3 6 1-16,4-2 0 16,6-4 3-16,5 0-3 15,2-3 1-15,12 0-7 16,6-3-1-16,4 0-2 16,-4-1-2-16,-3 4 3 15,-7 0 2-15,-7 0 2 16,-4 0 1-16,-7 0-2 15,-3 0 1-15,-4 0-2 16,-3 0 2-16,-4 0-2 16,0 0 2-16,-7 0-4 15,0 0 0-15,0 0-1 0,0 0-2 16,0-3-26-16,0 0-10 16,0-3-33-16,0-3-13 15,0 9-21-15,3-10-8 16,1 1-48-1</inkml:trace>
  <inkml:trace contextRef="#ctx0" brushRef="#br0" timeOffset="106274.161">19646 15098 208 0,'0'-9'77'0,"0"9"-60"0,7-13 15 15,-3 10 2-15,-1-3 3 16,1 0 2-16,-4 0 1 16,0-1 2-16,0 1-23 15,0 0 7-15,0 6 4 0,0 0-3 16,0 3-1-16,0 0-10 0,0 13-5 16,0-1-4-16,-4 26 0 15,1-6 2-15,-1 18 2 16,4-12 1-1,0 6 0-15,0-10-4 0,7-5 0 16,7 12-1-16,4-13 3 16,7-6-1-16,3-9 2 15,4-1-6-15,-1-5-1 16,1-7-2-16,0 3-2 16,-4-3 1-16,-7-3 1 15,-3 0-10-15,0 0-4 16,-4 0-32-16,-4-3-11 15,1-3-12-15,-4 6-3 16,0-3-11-16,-3-3-1 0,-4-4-46 16</inkml:trace>
  <inkml:trace contextRef="#ctx0" brushRef="#br0" timeOffset="106573.969">20013 15033 272 0,'-7'-19'104'0,"7"19"-81"0,4-32 16 16,-4 29 3-16,3-12-3 15,1 5 1-15,-1 1-6 16,-3 3-1-16,0 9-19 16,0 0 5-16,0 22 2 0,0-6-5 0,0 47-1 15,0-13-3-15,0 35 0 16,0-19-6-16,0 34-4 15,0-15 1-15,4 9 0 16,-1-22-4-16,8 4-1 16,-4-17-21-16,0-5-8 15,-4-13-22-15,1-7-8 16,-1-5-26-16,1-13-7 16,0-4-40-1</inkml:trace>
  <inkml:trace contextRef="#ctx0" brushRef="#br0" timeOffset="107174.046">20387 15591 232 0,'-7'-10'88'0,"7"10"-69"0,-4-9 24 15,4 9 7-15,-3-6-8 16,-1-1 0-16,-3 4-11 16,4 0-4-16,-8 3-15 15,4 0-3-15,-7 9-2 0,3 1-6 16,-3 18 0-16,0 0 1 0,0 26 1 16,4-14-1-16,3 7-2 15,3-9-2-15,8-3 1 16,-1-7 5-1,11-9 5-15,0 3 1 0,11-13 4 16,-4-3-3-16,7-15 1 16,-3 3-3-16,3-26 0 15,-7 10-1-15,1-22 0 16,-5 7-2-16,-6-20 1 16,-1 10-4-16,-10-47-2 15,0 19 0-15,-14-22 1 16,-14-44-3-16,-7 3 0 15,0 19 1-15,3 24 2 16,4 17 1-16,6 22 3 16,5 15 3-16,3 16 5 0,3 25-6 15,8 25-2-15,-1-6-1 16,11 37-1-16,4 35 0 16,3-3 2-16,-4-13 1 15,19 32 1 1,-8-23-7-16,10 45 0 0,-6-32-1 15,3 3 0-15,-3-18-18 16,0-16-5-16,-4-13-24 16,-3-15-8-16,-4-10-37 15,0-9-16-15,-4-10-47 16</inkml:trace>
  <inkml:trace contextRef="#ctx0" brushRef="#br0" timeOffset="107879.589">20853 15340 272 0,'-14'-22'104'0,"14"22"-81"0,-4-9 23 0,4 9 5 15,0 0-16-15,0 0-3 16,4 0-3-16,-1 0 1 15,11 6-16-15,-3-3 5 0,14 0 4 16,-4 0-6-16,10-6 1 16,-6 0-9-16,21-6-1 0,-7-1-2 15,14-2 1-15,14 2-6 16,-21 7-1-16,-11 0 2 16,0 3 1-1,-3 0-23-15,-7 3-12 16,-4 0-14-16,-7 3-7 0,0 1-15 15,-10-1-8-15,-1-3-68 16</inkml:trace>
  <inkml:trace contextRef="#ctx0" brushRef="#br0" timeOffset="108179.945">21011 15033 280 0,'-10'-25'104'0,"10"25"-81"0,0-19 27 0,0 12 6 15,3 7-15-15,1-3-1 16,3 6-10-16,0-3-4 16,4 22-14-16,3 16-5 0,-4 6-3 15,-3-13-2-15,0 38 1 16,0-15-2-16,-3 15 2 15,0-13-2-15,-1 19-1 16,-3-15-15-16,4 6-5 16,-1-13-32-16,8-9-12 15,-4-13-10-15,14-21-5 0,-3-1-44 16</inkml:trace>
  <inkml:trace contextRef="#ctx0" brushRef="#br0" timeOffset="108690.933">21777 14973 288 0,'-7'-28'110'0,"10"12"-86"0,-3 0 11 16,0 13-1-16,-3-3-4 15,-4 3 2-15,-7 3-2 16,-7 6 1-16,-1 4-17 15,-2 2 7-15,-1 4 3 0,4 12-4 16,0 0 1-16,0 10-8 0,3 9 0 16,4 6-8-16,7-9-1 15,0-13-2-15,7 7-2 16,0-3 1-16,10-13 1 16,-3-4 5-16,14-15 4 15,-3-3-4-15,10-21 1 16,8-20-3-16,-5-3 2 15,-2 6-4-15,-8-3-2 16,-4 4 6-16,-6 9 3 16,-4 6 6-16,-3 6 2 15,-4 10-7-15,-4 9-4 16,1 9-4-16,-1 10-3 0,0 19 1 16,1 9 1-16,-1-9 1 15,1 22 1 1,-1-13-2-16,4 28 1 0,0-15-2 15,0 19 2-15,0-17-20 16,7 1-8-16,-3-16-31 16,3-9-13-16,0-9-14 15,4-20-4-15,-1-3-16 16,1-27-8-16,-1-1-12 16</inkml:trace>
  <inkml:trace contextRef="#ctx0" brushRef="#br0" timeOffset="108901.763">21967 15029 332 0,'8'-37'126'0,"-8"27"-98"0,3 7 17 0,-3 3 1 15,0 3-14-15,0 7-1 16,0 9-7-16,0 9-3 16,0 13-11-16,0 24-4 0,4 4 0 15,-4 7-1-15,0-7 2 16,3 0-6-16,1-3-1 15,-1-1-13-15,1-24-7 16,-1-3-53-16,4-13-23 16,0-3-71-1</inkml:trace>
  <inkml:trace contextRef="#ctx0" brushRef="#br0" timeOffset="109291.6">22179 15039 324 0,'-3'-10'123'0,"-1"14"-95"0,-3 5 7 16,4-3-4-16,-5 7-8 15,1 6-2-15,-3 15 0 16,-1 19 1-16,1 10-12 16,3 3 3-16,3-3 3 0,4 6-2 15,4-3 0-15,10 2-6 16,7-20-3-16,-3-8-2 15,17-11 0-15,-3-8 0 16,6-17 3-16,15-17 6 0,-7-15 2 16,-4-10-1-16,-6-18 0 15,-8-19 1-15,-7-4 2 16,-14-6-7-16,-10-2-1 16,-15-11-4-16,-14-2-3 15,-10 15 0-15,-7 23-1 16,-4 18-3-16,3 28 2 15,8 16-1-15,7 19 0 16,6 6-29-16,8-3-14 16,11 3-48-16,10-3-20 15,24-3-65 1</inkml:trace>
  <inkml:trace contextRef="#ctx0" brushRef="#br0" timeOffset="109951.577">23005 14982 284 0,'-14'-22'107'0,"14"22"-83"0,0-34 8 0,0 28 1 15,0-10-8-15,0 3 0 16,3-2 4-16,4-7 2 16,0 6-17-16,0 7 7 0,0 6 3 15,-3 3 5-15,6 12 2 16,1 7-8-16,10 12-3 16,-3-9-6-16,17 13 1 0,-7-7-8 15,18 13-2-15,-11-10 1 16,11 4 3-16,-10-1 0 15,2 1 0-15,-6-7-3 16,-7 0 1-16,-4-9 0 16,-7 6 3-16,0-6-3 15,-7 0 1-15,-3-4-5 16,-4 1-2-16,0-4 2 16,-14-2 2-16,3-1-4 15,-24 1-1-15,7-1 0 16,-29-3 0-16,11-2-3 15,-7 5 2-15,11-3 1 16,-4 4 2-16,7-4-3 0,4 0-2 16,3 0-7-16,8-6-2 15,2 0-37-15,8-9-18 16,4 0-34-16,6-7-14 16,1-3-59-1</inkml:trace>
  <inkml:trace contextRef="#ctx0" brushRef="#br0" timeOffset="110224.828">22789 15628 304 0,'-42'10'112'0,"42"-10"-87"0,4 6 31 0,-4-6 6 15,7 0-8-15,0 0 0 0,14-6-6 16,-3 6-3-16,17-3-24 16,-7-4-4-16,32-5 0 0,-11 2-7 15,33 1-3-15,-15 3-4 16,17-4-3-16,-17 4-2 16,18-3 1-16,-18 2-50 15,0-2-23-15,-11 0-81 16,-6-10-36-16</inkml:trace>
  <inkml:trace contextRef="#ctx0" brushRef="#br0" timeOffset="111332.03">24409 14772 228 0,'-4'-40'88'0,"4"40"-69"0,7-38 24 0,-3 35 5 15,-4-13-5-15,0 4-1 16,0-4-4-16,0 3 1 15,-11 1-21-15,4-4 5 0,-18 13 4 0,4-3-6 16,-18 6-2-16,8 0-7 16,-12 9-2-16,8 1-6 15,0 15-3-15,3-3-3 16,4 18-1-16,7-11 2 16,10 14 2-16,1-11-5 15,13-1 1-15,1-6 1 16,13 3 3-16,-3-9-2 15,18 3 0-15,-4-3 3 16,15 3 1-16,-8 3-4 16,7 16 1-16,-6-10 0 0,2 29 2 15,-6-13 1-15,-11 9 1 16,-3-12 9-16,-15 3 6 16,1-12-6-16,-15 2-2 15,4-5-4 1,-14-7-2-16,3-6-8 0,-10-7 0 15,4-2 3-15,-8-10 4 16,7 0-3-16,0-19-1 16,4 9-2-16,11-24-2 15,3 6 0-15,21-19 3 16,-4 9-2-16,22-19 1 16,-7 10 2-16,21-40 0 15,-11 15 0-15,11-19 2 16,3-10 1-16,-21 35 3 0,-6 13-3 15,-19 3 0-15,-14 9-1 16,1 19-2-16,-1 7-2 16,-6 11 1-16,3-2-1 15,-4 16 0-15,4-7-14 16,3 3-6-16,1 0-44 16,10-3-20-16,0 1-101 15</inkml:trace>
  <inkml:trace contextRef="#ctx0" brushRef="#br0" timeOffset="111752.629">24888 14703 356 0,'-10'-18'132'0,"10"11"-103"0,-4 1 29 0,4 6 9 16,-3-3-30-16,-1 6-10 15,-6 6-15-15,-8 13-4 16,0 3-4-16,4-3-3 0,-10 13 2 15,2-7-4-15,1 3 0 16,4-5-1-16,10 2-2 16,0-6 0-16,14-3 0 15,0-4 5-15,14-5 1 16,-4 5-3-16,12-2 1 16,-5-4 0-16,19 1 0 15,-8-1 0-15,18 7 2 16,10 6 1-16,-10 0 1 15,-7 3 17-15,-18 3 9 16,-10 3 0-16,-14-6 0 0,-1-9-13 16,-24 9-3-16,3-6-8 15,-20-3-4-15,9-4-4 16,-10-6 1-16,8 1-12 16,-19-10-7-16,12-1-22 15,-12-8-9-15,11 2-15 16,4-2-4-16,3 3-33 15,15-7-11-15,3 3-26 16</inkml:trace>
  <inkml:trace contextRef="#ctx0" brushRef="#br0" timeOffset="111949.471">24874 14603 392 0,'-3'-9'145'0,"10"2"-112"0,3 7-1 0,1-3-9 15,3-3-16-15,11 6-2 16,10-3-1-16,7-3 0 16,4 2-2-16,0-2-8 0,-7 6-1 15,0 0-32-15,-4 0-12 16,0 6-20-16,-3 4-9 16,7 2-49-1</inkml:trace>
  <inkml:trace contextRef="#ctx0" brushRef="#br0" timeOffset="112293.238">25471 14569 284 0,'-22'-10'107'0,"15"10"-83"0,-7 0 10 16,11 6 0-16,-4 4-4 16,-4 9 2-16,0 12-4 15,-3 16 0-15,-3 13-16 16,-1 9 2-16,4 0 0 0,7 3 6 15,7 0 2-15,7 0-3 16,7-25 1-16,-3-6-7 16,31-10 0-16,-7-3-6 15,29-28-2-15,13-19 4 0,-6-12 2 16,-8-13 7 0,-3-19 6-16,-10-15 0 0,-15-3 1 15,-21-1-14-15,-17 7-7 16,-18 0-5-16,-25 2 0 15,-25 14-12-15,-7 18-7 16,1 19-31-16,-4 19-15 16,-7 9-38-16,6 7-17 15,8 6-50 1</inkml:trace>
  <inkml:trace contextRef="#ctx0" brushRef="#br0" timeOffset="112942.282">21064 16174 240 0,'-3'3'90'0,"3"-3"-70"0,0 0 24 16,0 0 6-16,0 0-6 16,0 0-1-1,3 0-7-15,-3 0 0 0,7 0-20 16,0 0 4-16,11 3 1 0,-4 0-9 15,18 0-2-15,-7-3-6 16,13 0-3-16,-2 0 0 16,3 4 1-16,-4-1-25 15,-3 3-10-15,-4 0-34 16,-7 4-15-16,-3-4-73 16</inkml:trace>
  <inkml:trace contextRef="#ctx0" brushRef="#br0" timeOffset="113525.321">21527 16033 276 0,'3'-22'104'0,"-3"22"-81"0,7-16-2 0,-3 13-4 16,-1-3-7-16,1 3 4 15,-1-4 4-15,-3 7 3 16,0 0-11-16,0 0 8 0,0 0 2 0,0 0 1 16,0 0-1-16,0 0-4 15,0 0-2-15,0 0-6 16,0 0-3-16,0 0 2 16,-3 0 0-16,-1 0-1 15,-3 10 1-15,0-4-2 16,-4 7 0-16,1-4-3 15,-1 13-2-15,1-6 1 16,3 12-1-16,0-6 0 16,7 3 0-16,0-3 0 15,3-6 0-15,1-4 2 16,6-12 3-16,-3 0-2 16,4-9 0-16,-1-1 1 15,1-9 2-15,0 10 1 16,-4-10 1-16,-4 7 0 0,1-4 0 15,-1 3 4-15,1 4 3 16,-4 3-8-16,0 6-2 16,0 0-3-16,3 12 1 15,-3 1-4-15,4 18 0 16,-4-3 1-16,3 26 2 16,1-14-3-16,-1 1 0 15,1 0 3-15,-1-3 1 16,1-4-23-16,0-6-12 15,-1-6-34-15,1-6-16 16,-1-3-47-16,8-7-20 16,-4 0 28-16</inkml:trace>
  <inkml:trace contextRef="#ctx0" brushRef="#br0" timeOffset="113781.095">21777 16042 348 0,'-7'0'129'0,"7"0"-100"0,3 10 11 15,-3-10-2-15,4 9-10 16,-4-3-2-16,4 19-14 16,-4-6-5-16,3 28-5 15,1-9-2-15,-4 3 3 0,0-4-2 0,0 4-1 16,0-10-6-16,0 1-4 15,0-10-38-15,3 0-19 16,1-7-49-16,6-2-19 16,1-4 22-1</inkml:trace>
  <inkml:trace contextRef="#ctx0" brushRef="#br0" timeOffset="114125.876">21992 16048 260 0,'-7'-6'96'0,"7"6"-75"0,-7 0 14 0,7 0 3 16,-3 3-9-16,3 0-2 0,-4 16-4 15,0-3 0-15,4 12-13 16,0 0 5-16,4 10 3 0,0-10-4 16,6 0 2-16,-3-6 0 15,14-6-1-15,-3-3 1 16,10-13 3-16,-3 0-7 15,7-22 1-15,-4 3-8 16,-3-12-1-16,-8 5 0 16,-10-5 2-16,-3 6-1 15,-22-6 0-15,4 2-3 16,-11 1 1-16,4 6-4 16,-11 13-2-16,8-1-14 15,-4 14-4-15,3-4-22 16,4 9-10-16,3 0-25 15,0 13-9-15,4-6-59 16</inkml:trace>
  <inkml:trace contextRef="#ctx0" brushRef="#br0" timeOffset="114380.031">21417 16666 376 0,'-14'10'140'0,"14"-10"-109"0,11-7 27 0,-11 7 3 15,14 0-16-15,-4-3-3 0,15-3-16 16,-4-3-6 0,36 5-11-16,-12-2-4 0,30 3 1 15,-15-3-3-15,24 3 0 0,-17-4-23 16,21 1-12-16,-17 0-45 15,3-4-21-15,-14 4-91 16</inkml:trace>
  <inkml:trace contextRef="#ctx0" brushRef="#br0" timeOffset="115010.848">24112 16005 228 0,'-10'0'88'0,"10"0"-69"0,0 0 28 15,0 0 10-15,0 0-4 0,0 0 2 16,0 0-12-16,0 0-3 16,7 0-23-16,0 0 3 0,11 0 1 15,-1 6-9-15,11-6-4 16,-3 0-5-16,10-6-3 16,-6 6 1-16,16-10 1 15,-6 1-8-15,14-1-3 16,-10 7-35-16,6-3-16 15,-10 0-27-15,0-1-10 16,-8 1-41 0</inkml:trace>
  <inkml:trace contextRef="#ctx0" brushRef="#br0" timeOffset="115446.108">24786 15660 272 0,'-17'-16'104'0,"17"16"-81"0,-25-9 9 16,21 2 1-16,-3 7-4 16,4-3 3-16,-8 3-4 15,4 0-3-15,-3 13-13 16,2 2-3-16,-2 17 1 0,3-7-4 16,3 9 2-16,1-5-3 15,3-4 2-15,0-3-4 16,10-7 0-16,-3-2 1 0,8-13 0 15,-5 0-2 1,4-16 1-16,-3 4 4 0,-1-17 4 16,-3 7 2-16,0-6 3 15,1 3-1-15,-5 6 4 16,1 4-5-16,-1 2 2 16,1 4-9-16,-1 15-2 15,-3 0-3-15,4 32-2 16,-1-7-2-16,1 19 1 15,-4-9 3-15,3 16 1 16,1-10-1-16,-1 12 1 16,1-9-9-16,3 1-3 15,-4-11-42-15,5-5-16 16,-5-7-19-16,1-15-7 0,-1-1-62 16</inkml:trace>
  <inkml:trace contextRef="#ctx0" brushRef="#br0" timeOffset="115687.465">24959 15581 284 0,'-11'-6'107'0,"11"6"-83"0,0 6 24 16,0-6 4-16,0 7-14 15,0-4-2-15,4 25-10 16,-4-3-2-16,4 22-13 15,-1-6-2-15,1 9-2 0,-1-9-3 16,1 3-3-16,-1-7 0 0,1 1 1 16,-1-7-23-16,4-9-8 15,0 3-43-15,0-12-17 16,0-1-61 0</inkml:trace>
  <inkml:trace contextRef="#ctx0" brushRef="#br0" timeOffset="116046.679">25241 15569 288 0,'-7'-3'107'0,"7"3"-83"0,-7 12 8 0,7-12-2 16,-3 13-7-16,3-4-2 0,-4 35 4 15,4-9 1-15,0 12-13 16,0-4 3-16,7 1 2 0,0-6-4 15,11 0 0-15,-4-7-6 16,11-9 0-16,-4-3-3 16,14-10 0-16,-7-3-1 15,11-12 2-15,-7 0 1 16,3-35 1-16,-3 7 2 16,-11-13 1-16,-7 6 1 15,-24-9 2-15,3 9-7 16,-22-9-2-16,5 6-3 15,-15 12-2-15,7 7-4 16,-14 16 0-16,11 3-22 16,-7 12-8-16,10 0-36 0,0 10-15 15,4-4-85 1</inkml:trace>
  <inkml:trace contextRef="#ctx0" brushRef="#br0" timeOffset="116346.678">24479 16466 364 0,'4'-4'134'0,"-4"4"-104"0,49 0 18 0,-42 0 3 0,29-3-9 15,-8 0 2-15,25-6-15 16,-11 2-8-16,39-8-12 16,-17-1-4-16,27-6-1 0,-17-3-2 15,15 3-2-15,-22 3-6 16,7-6-4-16,-14 3-38 16,0 0-19-16,-11 3-20 15,-10 1-9-15,-7 2-58 16</inkml:trace>
  <inkml:trace contextRef="#ctx0" brushRef="#br0" timeOffset="117998.777">27633 14525 272 0,'-32'0'101'0,"25"-3"-78"0,-3 3 28 15,6-4 8-15,1 1-18 16,-1 3-4-16,1 0-12 15,3 0-6-15,7 3-11 16,7 1 6-16,10 2 5 0,5 0-4 16,9-3 0-16,15 0-7 15,14 0-3-15,4-3-2 16,-4 0-3-16,-11 0 3 16,-10 4 0-16,-10-4-15 0,-8 0-6 15,-7 3-33-15,-7-3-13 16,0 0-26-16,-3-3-8 15</inkml:trace>
  <inkml:trace contextRef="#ctx0" brushRef="#br0" timeOffset="118343.197">28342 14076 240 0,'0'-9'90'0,"0"6"-70"0,0-4 28 16,0 7 7-16,0 0-12 15,0 0-2-15,-3 7-10 16,-1 2-3-16,1 4-15 16,-4 5-3-16,-1 11 0 0,1 5-6 15,0 7 0-15,0 3-4 16,0-3-1-16,4-7 1 15,-1 4 2-15,4-10-3 16,7-6 0-16,4-6 1 16,10-4 0-16,4-6 0 15,6-6 0-15,1 0 0 16,-4-6 0-16,1 3-20 16,-8-3-7-16,-4-1-30 15,-2 1-12-15</inkml:trace>
  <inkml:trace contextRef="#ctx0" brushRef="#br0" timeOffset="118457.328">28610 14117 240 0,'-7'-31'90'0,"7"18"-70"0,0-6 21 0,0 10 7 15,0 0-6-15,0 2 0 16</inkml:trace>
  <inkml:trace contextRef="#ctx0" brushRef="#br0" timeOffset="118629.272">28603 14029 570 0,'0'13'32'0,"0"9"-4"16,0 9-10-16,-3 19-1 0,-4 16-10 16,-4 9-4-16,-3 1-2 15,-4 2 1-15,1 13-1 16,3 3 2-16,3-16-4 16,4-6 0-16,7-18-12 15,3-4-5-15,8-19-25 16,3-9-13-16,4-9-47 15,3-13-20-15,0-3 1 16</inkml:trace>
  <inkml:trace contextRef="#ctx0" brushRef="#br0" timeOffset="119168.963">28868 14481 276 0,'-4'-38'104'0,"1"22"-81"0,-4-9 9 0,3 16-2 16,-3 0-10-16,-3 5 1 15,-5 11-10-15,1 5-4 16,0 7-4-16,0 3-3 0,-4 9 3 16,1 1 0-16,-1 5 1 15,4 1 6-15,3 6 4 16,4-3-3-16,7-4-1 15,7-5-2-15,4-7 0 16,10-10 0-16,11-12 2 0,7-9-3 16,3-9 1-16,4-7-5 15,-7-7 0-15,-4 1 1 16,-3-9 0-16,-7-14-2 16,-4-11-2-16,-7-14 1 15,-7-2-1-15,-7-7 0 16,-11-18 2-16,-10-4-3 15,-7 10 0-15,-4 16 5 16,0 18 5-16,4 16 4 16,3 19 2-16,-3 18-8 15,11 23-2-15,6 27 1 16,7 17 3-16,12 6 0 16,2 6 2-16,8 22-2 15,14 9 2-15,-1-9-4 16,5-10-2-16,-1-5-2 0,-3-7 0 15,-4-10-22-15,-4-12-7 16,-6-9-29-16,-4-7-12 16,-7-6-18-16,-3-3-7 15,-4 0-49 1</inkml:trace>
  <inkml:trace contextRef="#ctx0" brushRef="#br0" timeOffset="120249.614">29757 14101 184 0,'7'-3'68'0,"-4"0"-52"0,1 0 12 0,-1-3 5 15,1 6-2-15,0-3 4 16,-1-4-6-16,1-2-1 15,3 6-15-15,-4-4 5 0,4-2 3 16,-3 6 2-16,-1-3 3 16,1 3 1-16,-4 3 1 0,0 0-4 15,0 0-1-15,0 0-6 16,-4 3-2-16,1 0-7 16,-1 0 0-16,1 0-3 15,-1-3 2-15,1 6-2 16,-1-3 0-16,4-3-3 15,0 0 1-15,-3 0 0 16,3 0 3-16,-4 0-1 16,4-3 2-16,-3 3-4 15,3-6 0-15,0 6-1 16,0 0 1-16,0 0-4 16,0 0 0-16,0 0 5 15,3 0 2-15,4-3-2 16,0 3-3-16,4 0 2 0,3 3 2 15,7 3 2-15,4 7 3 16,6 3-3-16,5 2-2 16,-1 11-2-16,4-1 0 15,0 3 0-15,-1 7 1 16,-2 3-2-16,3-1-2 16,-8-2 3-16,-3 0 0 15,-6-10-4-15,-8-6 1 16,-4 3 4-16,1-13 2 15,-4 4 0-15,0-7 1 16,-3 1-4-16,-1-4 0 16,1-3-1-16,-4 0 1 15,0-3-2-15,-4 0-1 16,-3 0 1-16,0 0-1 16,-7 0 0-16,0-3 2 0,-4 0-3 15,-3-3-2-15,-4 3 6 16,-10 0 5-16,-14-1-4 15,-11 4 0-15,-11 0-2 16,4 4-2-16,7-1-2 16,4 0 1-16,3 0 1 15,7 0 0-15,11 0-3 16,10 0 2-16,11-3-1 16,10-6 0-16,11 0-22 15,11 0-12-15,7-1-34 16,6 7-16-16,8 3-58 0,-7 1-25 15,-7-4 29 1</inkml:trace>
  <inkml:trace contextRef="#ctx0" brushRef="#br0" timeOffset="120610.55">29616 14691 316 0,'-14'0'118'0,"14"-6"-92"0,0 6 28 0,0 0 6 0,0 0-15 16,0 0-3-16,7 0-5 15,0 6 2-15,3-3-22 16,4 6 4-16,4-9 2 0,14 0-3 15,21 0 0-15,17-9-9 16,4 6-2-16,7-10-3 16,1 4 1-16,-19-1-4 15,25 4-2-15,8-3 0 16,-19 3-1-16,-17 2-9 16,-14 1-4-16,-11 0-33 15,-10 0-13-15,-7 3-24 16,-4-3-9-16,-4 6-89 15</inkml:trace>
  <inkml:trace contextRef="#ctx0" brushRef="#br0" timeOffset="128206.138">30914 14108 236 0,'-28'3'88'0,"17"-6"-69"0,1 3 15 0,6 0 1 16,4 0-9-16,0 0-3 16,7 0 2-16,4 0 4 15,6 0-16-15,1 0 6 0,3 0 4 16,0 3-1-16,0 0-1 16,1 0-3-16,2 6 1 15,5-2-4-15,9-4-1 0,8 3-6 16,11 0-3-16,-1 1-2 15,1-1-3-15,-8 0 1 16,0-3-1-16,-10 0 2 16,-7-3 3-16,-4-6-18 15,-3 0-8-15,-8-3-31 16,-2-1-12-16,-8 4-31 16,0 3-10-16,-4 3-19 15</inkml:trace>
  <inkml:trace contextRef="#ctx0" brushRef="#br0" timeOffset="128867.003">32082 14020 228 0,'21'-19'85'0,"-7"6"-66"0,4-2 12 0,-8 2 1 16,1 4-6-16,-1-10 2 16,1 0-10-16,-4 0 0 15,0-6-11-15,-3 0 5 0,-1-3 1 16,1 6 0-16,-4-3 0 0,0 3-5 15,0 3-3-15,-4 4 2 16,1-1 2 0,-5 0 0-16,-2 7 2 0,-4 9-2 15,-4 6 2-15,-3 7-4 16,-7 5 1-16,-8 17-3 16,-9 15 2-16,-5 3-2 15,-3 4 2-15,0-1 0 16,8 1 1-16,6 2-2 15,10 17 1-15,12-7-4 16,13-7 0-16,11-8-1 16,15-1-2-16,9-9 3 0,8-7 2 15,3-2-2-15,1-13-2 16,3-10 2-16,3-12 2 16,4-6-2-16,-11-6 0 15,-6 2 1-15,-1-18 2 16,-7 6-3-16,-17-16-2 15,-1 7 0-15,-24 0 1 16,-14-4-3-16,-4 7-2 16,-3 12 2-16,-7 7 0 15,-1 6-2-15,8 6 0 16,3 6-1-16,7 7 0 16,11 3-17-16,11 9-7 15,10-3-16-15,7 0-7 16,4-3-22-16,-1 0-8 0,4-3-54 15</inkml:trace>
  <inkml:trace contextRef="#ctx0" brushRef="#br0" timeOffset="129317.926">32678 13923 292 0,'0'-47'110'0,"0"47"-86"0,-7-25 18 0,7 18 3 15,-11 7-17 1,4 0-6-16,-7 13-11 0,0-4-3 16,-7 19-4-16,3-9-3 0,-10 19 2 15,7-4 4-15,-11 17 4 16,7-11 0-16,1 32 3 15,2-18-1-15,19 5 2 16,-1-12-8-16,22 3-2 16,-4-9-1-16,32-6 2 15,-11-7-3-15,36-9 0 16,-11-4 1-16,7-21 2 16,-14 0-3-16,0-35 0 15,-11 13 5-15,-14-19 5 16,-7 6-5-16,-24-12 0 0,-1 6-9 15,-45-35-1-15,10 13 0 16,-17 3 1 0,10 16-4-16,-4 13 1 0,5 5-31 15,2 20-12-15,11-1-29 16,4 23-10-16,4-4-69 16</inkml:trace>
  <inkml:trace contextRef="#ctx0" brushRef="#br0" timeOffset="130472.998">27735 15098 236 0,'7'-9'90'0,"1"0"-70"0,6-1 13 0,-4 4-1 15,11 0-4-15,8-1 1 16,9 4-3-16,8 0-1 16,7 3-14-16,7 0 4 0,4 0 3 15,13 0-4-15,19-3 2 16,2 0-7-16,8-3-1 15,14-1-4-15,7-5-1 16,-11-1-1-16,1-6-2 0,-11 1 1 16,-7-1-1-16,-15-3 0 15,-17 3 0-15,-14 6-14 16,-18 4-5-16,-13 6-19 16,-15 3-8-16,-14 6-29 15,-8 0-10-15,-2 7-32 16</inkml:trace>
  <inkml:trace contextRef="#ctx0" brushRef="#br0" timeOffset="130806.302">27993 15340 260 0,'-32'0'99'0,"29"0"-77"0,-1 0 11 0,4 0 2 16,4 6-8-16,6-3 1 16,8-3-2-16,10 7 1 15,7-7-15-15,4-7 0 0,0 4-1 16,3-3-6-16,4 3-1 15,0 3-4-15,-7 3-1 16,-4 6-4-16,-3 1 1 16,-4-1-29-16,-7 1-11 15,-3 2-21-15,-4-6-8 0,0 1-48 16</inkml:trace>
  <inkml:trace contextRef="#ctx0" brushRef="#br0" timeOffset="131073.788">28593 15230 240 0,'3'-16'90'0,"1"13"-70"0,-1-3 17 16,-3 6 2-16,0 0-12 16,0 6-3-16,-3 7-3 0,-4 15-1 15,-4 3-11-15,-3 4-1 0,0-4 2 16,3 4-4-16,4-10 2 15,7-3-1 1,7-7 1-16,7-2-7 0,4-7-2 16,3-6 0-16,4 0 0 15,-4 0-21-15,0 0-10 16,0-3-35-16,-3 0-12 16,0 0-45-1</inkml:trace>
  <inkml:trace contextRef="#ctx0" brushRef="#br0" timeOffset="131300.457">28773 15243 296 0,'-4'0'110'0,"4"-3"-86"0,0 3 20 16,0 0 5-16,0 3-14 16,0 12-2-16,-3 7-17 15,-1 10-7-15,0 5-6 16,1 4-3-16,-1 0 3 0,1 0-2 15,3-1-1-15,0 1-2 16,7-3 1-16,4 6-23 16,3-10-10-16,3-6-24 15,4-6-9-15,8-6-70 16</inkml:trace>
  <inkml:trace contextRef="#ctx0" brushRef="#br0" timeOffset="131946.481">31182 14659 220 0,'11'-3'82'0,"-1"3"-64"0,8 3 15 16,-8-3 4-16,5 4-4 0,2-1 3 15,1 3-3-15,3 0 0 16,7 1-18-16,7-1 6 0,15-3 6 16,10-3-4-16,28 0-1 15,18-3-8-15,14-3-4 16,32 6-8-16,-36 0-3 15,-24 0 0-15,63 9 2 16,-35-3 0-16,14 4-1 16,-32-7-2-16,11 3-1 15,-25-3-27-15,-10-6-12 0,-18-3-32 16,-21 3-13-16,-8-4-51 16</inkml:trace>
  <inkml:trace contextRef="#ctx0" brushRef="#br0" timeOffset="132248.719">31394 15133 200 0,'3'-3'77'0,"11"0"-60"0,4 3 24 0,-7 0 6 16,3 0 0-16,0 0 2 15,3-3-12-15,5 3-5 16,-1 0-18-16,0-7-7 0,7 7 0 16,4-3-4-16,3 3 0 15,0 0-12-15,1 0-7 16,-1 0-35-16,-3-6-15 15,0 6-72 1</inkml:trace>
  <inkml:trace contextRef="#ctx0" brushRef="#br0" timeOffset="132561.595">32085 14970 292 0,'0'-6'110'0,"-3"2"-86"0,-1-2 20 15,1 6 5-15,-4 6-16 16,-4-2-1-16,-3 5-15 16,-4 7-3-16,1 3-8 15,2-1-2-15,5 1 2 0,6-3-5 0,4-1-3 16,7-2 1-16,7 3 2 15,4-4 0-15,3-2 2 16,8-1-4 0,-1-3 0-16,0-3-26 0,0 1-9 15,-3-4-42-15,-7 0-15 16,-4 0-41 0</inkml:trace>
  <inkml:trace contextRef="#ctx0" brushRef="#br0" timeOffset="132770.35">32311 15004 296 0,'-18'-12'112'0,"18"12"-87"0,-7 0 24 0,7 0 6 15,-7 0-16-15,-7 16-5 0,0 2-15 16,-4 7-7-16,1 10-7 16,-1 12-4-16,4 13 0 0,7-1-4 15,7-2 2-15,0-7-1 16,3 3 0-16,1-6-40 15,-4-3-17-15,-7 3-80 16,0 3-60 0,-4-6 80-16</inkml:trace>
  <inkml:trace contextRef="#ctx0" brushRef="#br0" timeOffset="133626.374">29609 16556 220 0,'14'-31'82'0,"-7"12"-64"0,3 4 0 16,-6 5-3-16,-1-2 0 16,1-1 5-16,0 1 7 15,-1-1 4-15,-3 0-17 16,-3 1 5-16,-1-4 4 0,-3 7-3 16,-4 6-2-16,-3 3-2 15,-3 3 0-15,-5 13-4 16,-6-4-2-16,-4 13-6 15,1 0-1-15,-1 7-1 0,0 2-2 16,8 16 1 0,2-3-1-16,12 7 0 0,10-11 2 15,10-5-3-15,12-10 0 16,6 1 3-16,3-14 1 16,1-5 1-16,0-10 0 15,0-10 0-15,-4-12 2 16,0-18-3-16,0-1-2 15,-3-9 2-15,0-4 0 16,-4-18-1-16,-3-19-2 16,-4-6 1-16,-7 0-1 15,-11-22 0-15,-3-4 0 16,-3 11-3-16,-8 8 2 16,0 13 1-16,1 13 0 0,3 21 4 15,3 20 2-15,0 21-2 16,4 22-3-16,7 19 2 15,4 26 2 1,6 36-2-16,5 4-2 0,-1 22 4 16,7 9 1-16,0 1-2 15,0-14-1-15,0 14-1 16,4-14-2-16,0-14-2 16,-4-17 1-16,0-15-17 15,-3-19-5-15,-1-7-22 16,-3-15-9-16,1-9-24 15,-1-13-11-15,-4-13-36 16</inkml:trace>
  <inkml:trace contextRef="#ctx0" brushRef="#br0" timeOffset="134064.777">30589 15923 312 0,'-3'-6'115'0,"-4"9"-89"0,-4 9 12 0,4-2-1 16,-3 2-9-16,-5 7-2 0,-6 3-6 15,-3-3 0-15,-5 12-11 16,1-2-1-16,0 5-1 0,3 4-1 15,1 2 1-15,2 1-4 16,8-3 0-16,4-7-3 16,6-3-1-16,8-2-1 15,10-5 0-15,10-2 2 16,12-9 2-16,3-1 1 16,3 0 1-16,4-2-2 15,0-1 1-15,3 0-2 16,0 1-1-16,-3-1 1 15,-7-3-1-15,-11 0-7 16,-3-3-3-16,-7 0-27 16,-4-3-14-16,-4 0-13 0,-6-3-3 15,-8 2-63 1,-3 4-37-16,-3 0 81 16</inkml:trace>
  <inkml:trace contextRef="#ctx0" brushRef="#br0" timeOffset="134721.603">30163 16679 252 0,'0'-3'96'0,"0"-4"-75"0,0 7 10 0,0 0-2 16,0 0-2-16,0 0 3 16,0 0-3-16,3 0-2 15,4 0-13-15,0 0 6 0,4 0 4 16,3 0 2-16,7 0 3 16,11 0-9-16,10 0 0 15,11 0-7-15,3-3 1 0,4-3-3 16,11-3 0-16,10 5-5 15,0-2-1-15,-7 6-3 16,-10-3-1-16,-15-3 1 16,-10 6 0-16,-7-3-11 15,-11-4-3-15,-7 4-26 16,-3-3-9-16,-4 0-13 16,-4-1-1-16,-3 1-81 15,0 6-39 1,-3 0 88-16</inkml:trace>
  <inkml:trace contextRef="#ctx0" brushRef="#br0" timeOffset="135864.423">31489 15986 252 0,'-7'-10'96'0,"10"4"-75"0,-3-3 19 0,4 6 2 15,-4-1-9-15,0 4-2 16,3 4-9-16,5 5-1 15,-1 10-12-15,0 9 1 0,0 19 3 16,0 9-7-16,0 4-1 0,0 0-3 16,0-4-2-16,0-3 1 15,0-9 1-15,-3 0-1 16,-1-9 2-16,1-7-2 16,-1-9-1-16,-3-1-21 15,0-2-9-15,0-6-29 16,0-7-10-16,0 0-68 15</inkml:trace>
  <inkml:trace contextRef="#ctx0" brushRef="#br0" timeOffset="136703.801">31941 16030 252 0,'3'-16'93'0,"1"7"-72"0,3-1 18 16,-4 1 3-16,4-1-11 16,-3 7-3-16,-4 3-3 15,0 0-1-15,-4 0-13 16,-3 3-4-16,-3 7-1 0,-5 5-1 0,-2-2 2 16,-1-4-4-16,1 7-2 15,2-3 0-15,5-4-1 16,3 0 0-16,0-2 0 15,3-1 0-15,1-3 2 16,3 0-3-16,3 0 0 16,1 1 3-16,3-1 1 15,0 0-6-15,3 0 0 16,5 0 3-16,2 0 2 16,1-3-3-16,3 0 1 15,0 6 0-15,0-2 2 16,0 5-1-16,4 10 2 15,0 6-4-15,0 3 0 16,-1 3-1-16,1 1-2 16,0-1 11-16,-4-6 8 0,-4-3 1 15,-2-3 2-15,-5 0 2 16,-6-3 0-16,-4-4-5 16,-7 1-1-16,-7-4-8 15,-4 0-2-15,-3-2-2 16,0-1-2-16,-4 0 1 15,-3-3-1-15,-1 1-3 16,1-4 2-16,0-7-12 16,3 1-5-16,4-3-25 15,7-4-11-15,3-3-9 0,8-2-3 16,-1-8-68 0,8 5-43-16,-1-1 81 15</inkml:trace>
  <inkml:trace contextRef="#ctx0" brushRef="#br0" timeOffset="136988.671">31944 16020 240 0,'-7'-6'90'0,"3"6"-70"0,4-9 15 0,0 9 2 15,4-4-4-15,3-2 3 16,4-3-9-16,3 9-4 0,0-3-13 16,3 3-2-16,5 0 2 0,2 3-4 15,12-3-1-15,9 6-2 16,5-3 0-16,3-3-4 16,-7 6-2-16,-4-2-34 15,-3-4-12-15,-4 0-11 16,-3-4-4-16,-7-2-55 15</inkml:trace>
  <inkml:trace contextRef="#ctx0" brushRef="#br0" timeOffset="139031.691">31972 15776 200 0,'-3'-3'74'0,"3"-1"-58"0,0-2 12 0,0 6 2 15,0-9-5-15,0 6 3 16,0-4-5-16,-4-2-2 15,1 6-11-15,-4-7-2 0,0 1-1 16,0 0-1-16,-4-1-1 16,0 1-1-16,-3-4 2 0,0 1 3 15,-4-1 2-15,-3 4 1 16,0-1 0-16,-4-2 0 16,-3 2 2-16,0 1-7 15,0 0-4-15,0 2-2 16,-1-2 1-16,1-1 1 15,-4 1 3-15,1 0-1 16,-5-1 2-16,-2 1-2 16,-1-1 0-16,-4-2-1 15,-2 3 2-15,2 5 1 16,4-2 1-16,1-3-7 16,2 6-2-16,1-4 2 15,0 4 1-15,-1-3 0 0,1 3 1 16,-4-4-2-1,-3 1 2-15,-4 0-4 16,-3 0 0-16,-1-1 1 0,1 1 2 16,0 0-1-16,-4 3-1 15,0-4-2-15,-4 1-1 16,-3 0 2-16,4-3 2 16,0-1 0-16,6 1 2 15,4-4-4-15,4-3 0 16,-4 1 1-16,-3 2 0 15,-8 4-3-15,-3 6 2 16,-3 6 1-16,-1 3 2 16,4 4-3-16,4 5 0 15,-1 1 3-15,-3 3 1 0,-3-4-4 16,-4 1 1-16,0 0 0 16,3-4 2-16,4 1-6 15,7 2 1-15,1 4 1 16,2 0 1-16,1 9 1 15,3 4 0-15,4 5 0 16,3 17 0-16,4 2-3 16,3 4 0-16,4-1 2 15,-1-2 2-15,1-1 0 16,3 7-1-16,-3 15 3 16,7-3 0-16,3 4-4 15,1-7 1-15,3-6 0 16,7 0 0-16,3-4 0 0,4 1 0 15,7 0 2-15,11-4 3 16,13-2 4-16,12-7 2 16,13-6-5-16,1-7-2 15,6-2-2-15,11-7-2 16,32 13 1-16,3-7-1 16,-6-2 2-16,10-7 1 15,14 0 1-15,0-3 2 16,-4-6-1-16,18-4 2 15,4-2-4-15,-8-7 0 16,22-3-1-16,0 0 1 16,-11-3 0-16,18-4 1 15,-7 4-5-15,-11-9 1 0,14-1 2 16,-7 0 1-16,-14-5-4 16,8-7 1-16,2-4-2 15,-13-2 0-15,-11-13 2 16,7-15 2-16,-7-7-1 15,-14 0-1-15,-21 0 3 16,-18-3 0-16,-14-3-4 16,-14-16 1-16,-8-12 0 15,-13 9 0-15,-14 0 4 16,-15-6 5-16,-17-4-10 16,-28 4-1-16,-29 22-1 15,-17 15 1-15,-8 20-4 16,-24 8 2-16,-3 10-5 15,10 7 1-15,3-4-20 16,5 3-9-16,9-3-21 0,15-3-8 16,28-3-93-1</inkml:trace>
  <inkml:trace contextRef="#ctx0" brushRef="#br0" timeOffset="141522.975">1767 6291 204 0,'-10'-22'77'0,"-1"9"-60"0,-6 1 24 0,10 6 6 15,-4 2-7-15,0 4 2 16,-3 4-9-16,4 2-3 16,-1 0-16-16,1 3-2 0,-1 1 1 15,4 2-3-15,3 4 0 16,4 3-2-16,4 9 2 16,6-3-5-16,5 3-3 15,2 1-1-15,1-4 1 0,10-6 3 16,4-10 4-16,0-9 7 15,-8-9 4-15,5-10-8 16,-5 0-2-16,1-9 0 16,-7-4 1-16,-8-5-3 15,-3-7 0-15,-7 0-1 16,-3-3 3-16,-8 9-1 16,-3 1 2-16,-11 5-4 15,-3 10 1-15,-7 13-3 16,3 12 0-16,-7 16-3 15,7 19 1-15,11 2-4 16,11-2 0-16,6 6-1 16,11-10 0-16,4-5 2 0,10-1 2 15,4-6-3-15,3-7 0 16,0-5 3-16,-3-4 1 16,3-6-1-16,-3-6 1 15,-1-4-2-15,-9-5 2 16,-5-7 0-16,-3-6 3 15,-7-10-3-15,-7 0-2 16,-7-2 0-16,-7 8-1 16,-14 7-3-16,-4 9 2 15,0 16 3-15,-7 19 3 16,7 9-4-16,11 7-3 16,3 6-2-16,4-1 3 15,11 4 0-15,10 3 1 16,10 4-3-16,15-4 2 15,3-10-1-15,4-9 0 0,7-12 2 16,3-10 0-16,-7-12 0 16,1-10 0-16,2-6 2 15,-6-3 1-15,-11-3 1 16,-3-3 0-16,-7-7 0 16,-11 1 0-16,-8-1-2 15,-2 3-2-15,-11 7 1 16,-4 6 1-16,-17 10-3 15,-4 18-2-15,-4 10 2 16,-2 6 2-16,13 6-2 0,3 6 0 16,5 7-4-1,13 6 1-15,7 0 2 0,11 3 1 16,15-9-2-16,9-6 0 16,15-7 2-16,7-3 2 15,7-19 0 1,-7-12 2-16,-7-16-4 0,-4-9 0 15,0-1 3-15,-10-5 3 16,-8-10 0-16,-6 9 0 16,-11-3-3-16,-7 0 1 15,-4 4-2-15,-10 5 2 16,-18 10-4-16,-21 10 0 16,-3 15 1-16,-4 10 2 15,14 12-3-15,4 9-2 16,13 10-1-16,15 16 0 15,7 9 0-15,10-4 3 0,15-8 0 16,14-10 1-16,14-19-3 16,17-9 2-16,-3-22 1 15,7-19 2-15,-11-13-3 16,-3-12 0-16,0 3 3 16,-14-3 3-16,-8-6 0 15,-9 6 0-15,-15-6-3 16,-4-4 1-16,-10 1-2 15,-4 6 2-15,-6 6-2 16,-22 9-1-16,-11 10 1 16,1 16 1-16,-8 28-3 15,18 15-2-15,4 10 2 0,17 9 0 16,11 1-2-16,14 2 0 16,18 1-1-16,17-7 3 15,18-6-2-15,-3-22 1 16,6-16 2-16,-7-16 2 15,1-8-1-15,-1-7 2 16,-14-4 0-16,-10 1 1 16,-11-3 0-16,-7-7 0 15,-17 7-2-15,-4 3 1 16,-4 9 0-16,-7 9 1 16,-3 13-5-16,-11 7 1 15,8 2-2-15,2 4 0 16,12 0-14-16,3-4-6 15,10 7-36-15,11-3-14 16,11-1-36-16,3 1-14 0,11-6-34 16</inkml:trace>
  <inkml:trace contextRef="#ctx0" brushRef="#br0" timeOffset="142498.802">2378 5874 288 0,'-18'-22'107'0,"11"12"-83"0,-11-2 6 0,11 6-1 15,-7-4-3 1,-3 7 4-16,-12-6-5 0,-6-7-3 15,0-3-12-15,0-9-2 0,-8-3-1 16,4-1 3-16,4 1 1 16,-14 3-3-16,-4 3 0 15,-4 6-1-15,-13 9 1 16,3 10-2-16,3 16-1 16,4 9-6-16,-3 7 1 15,-4 2 0-15,0 10 2 16,-11-3 1-16,11-1 1 15,0 4 0-15,14 6 0 0,0 1 0 16,7 5 0-16,15 1-2 16,2-4 1-16,5-3-2 15,10 0 2-15,7 0-2 16,3 1 2-16,4 5-2 16,7 13 2-16,4 3 2 15,10 0 4-15,14-3 0 16,11-6 0-16,25-4-3 15,-8 1-1-15,11 6-3 16,14-7-2-16,18-5 3 16,0-14 2-16,10-8 2 15,18-4 3-15,1-9-3 16,-1-10-2-16,21-2-2 0,-4-7 0 16,-9 3-2-16,16 3-1 15,-6 0 1-15,-7 4 1 16,13 2-1-16,-9-2-1 15,-12-1 3-15,8-3 0 16,7-6 1-16,-15-6 0 16,-3 0 0-16,4-1 2 15,-1-2-3-15,-13 0 0 16,-8 2-3-16,4-2-1 16,21-4 1-16,-14-2 2 15,-21-10-1-15,-18-10 2 16,4-2 0-16,-4-1 1 15,-3-3 0-15,-8 0 0 16,-6-2 0-16,-18-8 0 0,-11-5-2 16,-6-7-2-16,-19 0 3 15,-6-6 0-15,-15 1-4 16,-13-8 1-16,-22-24 0 16,-18 3 2-16,-13 6-1 15,-4 9-1-15,-25 10 1 16,-32 0 1-16,-6 3-1 15,-36 13-1-15,-10 9 1 16,-36 6-1-16,4 9 0 16,-39 11 0-16,10 2-3 15,-13 16 0-15,31 12 2 16,-10 16 0-16,38 6 1 0,15 13 0 16,-1-3-7-16,25 0 0 15,29 0-28-15,17-4-9 16,14-9-46-16,18-9-20 15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02T19:33:20.60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12555 4328 236 0,'0'-31'88'0,"0"12"-69"0,4-16 17 0,-1 23 3 16,1-10 1-16,-1 0 3 15,1 0-1-15,0 3 1 16,-4 0-24-16,0 10 7 0,3 0 2 16,-3 24 7-16,0 23-10 15,0 12-3-15,4 10-3 16,-1 12-3-16,4 37-6 15,4 4-4-15,3 6-1 16,0 23 1-16,0-11-1 16,-3-12 0-16,-1-9-1 15,-3-3 2-15,-3-7-1 16,-4-12 0-16,0-16-1 16,0-16 0-16,0-9-2 15,3-15-2-15,1-4-2 16,-1-9 1-16,4-10 1 0,1-2 0 15,-1-7-29-15,3-4-13 16,-3-2-38-16,0-3-14 16,4-1-94-1</inkml:trace>
  <inkml:trace contextRef="#ctx0" brushRef="#br0" timeOffset="585.761">13557 4450 280 0,'-7'-28'107'0,"0"12"-83"0,0-2 21 15,4 8 5-15,-4-2-14 16,-4 5-1-16,-3 7-7 16,0 7-3-16,-4 11-13 15,-3 4-3-15,-4 19 1 0,-3 16-4 16,0 24-1-16,-4 1 2 15,0 21 0-15,1 23-6 0,9-7 0 16,12-3 3-16,13-16 2 16,15-3 0-16,14-15 1 15,6-7 0-15,22-15 3 16,18-20-1-16,3-15 2 16,-3-18-6-16,-8-17-1 15,4-15 7-15,-3-6 2 16,-4-10-2-16,-3-22-1 15,-12-21-6-15,-16-13-3 16,-22-19 0-16,-25-29-1 16,-20 4 0-16,-15-9 2 15,-14-4-3-15,-14 29-2 16,-8 27-3-16,5 33 1 16,13 27-2-16,15 19 2 15,14 19-30-15,10 16-12 0,14 6-36 16,15 12-14-16,17 4-73 15</inkml:trace>
  <inkml:trace contextRef="#ctx0" brushRef="#br0" timeOffset="1231.616">14982 4648 212 0,'11'-53'82'0,"-7"27"-64"0,-4-5 20 0,0 15 3 16,-4-2-6-16,1-4 2 0,-5 0-4 16,-6 0 0-16,0 0-18 15,-3 9 2-15,-1 4 1 0,-7 9-4 16,-3 12 0-16,-7 10-8 15,-11 16-2-15,-11 28-2 16,-2 25 1-16,-1 6 2 16,7 16 2-16,14 3 5 15,14-13 5-15,22-5-5 16,27-23 1-16,29-9-4 16,11-10 0-16,10-15-3 15,25-13 1-15,3-15 5 16,-3-7 2-16,-8-22 4 15,1-9 1-15,-4-28-6 16,-14-19 0-16,-21 3-6 0,-24-10-2 16,-29-12-2-16,-22-15-3 15,-13 2 1-15,-25 7-1 16,-21 12-3-16,-4 23 0 16,8 18-1-16,10 16 0 15,7 18-8-15,21 10-3 16,11 10-32-16,17 5-12 15,11 4-24-15,18 3-11 16,24 3-68 0</inkml:trace>
  <inkml:trace contextRef="#ctx0" brushRef="#br0" timeOffset="1906.512">16609 4541 192 0,'14'-19'71'0,"-7"10"-55"0,7 6 17 0,-7-3 5 15,4-4 2-15,-1 7 3 16,-3-3 1-16,0 3 2 16,0 3-25-16,-7 3 15 0,-3 6 4 15,-11 7-14-15,-14 15-4 16,-15 13-10-16,-10 9-2 16,-3 7-6-16,3-4-1 15,0-2-1-15,0-4-2 0,0-3 5 16,4 0 4-16,14 0-5 15,13-3 0-15,15-3 0 16,11-4 2-16,10-2 1 16,7-7 3-1,14-3-1-15,15-3 2 0,17-6 0 16,7-7 3-16,0-6 2 16,4-3-1-16,3-6-7 15,0 0-3-15,-7-1-1 16,-11 1 0-16,-10 0-5 15,-10 0 1-15,-12-1 0 16,-9 1 2-16,-8 0-23 16,-4 0-11-16,-10 6-32 0,-3-4-14 15,-4 4-45-15,-4 4-20 16,-3-1 0 0</inkml:trace>
  <inkml:trace contextRef="#ctx0" brushRef="#br0" timeOffset="2402.054">16002 5610 228 0,'-18'7'88'0,"18"-7"-69"15,0-3 15-15,0 3 1 0,0 0-1 16,0 0 2-16,0 0 3 16,0 0 0-16,0 0-21 15,0 0 9-15,0 0 4 0,0 0-10 16,0 0-2-16,0 0-5 16,7 0-1-16,0 0-1 15,1 3 0-15,2 0 2 16,4 0 2-16,4-3-3 15,7 0 2-15,6-3-2 16,8-3 0-16,11-4-3 16,27-2 1-16,11-1-2 0,4 4 2 15,3-1-2 1,11 1 0-16,3 3 1 0,-10 6 1 16,-14 6-5-16,-11-3-2 15,-10-3-2-15,-12 6 1 16,-9-6-2-16,-11 0 2 15,-8 0 0-15,-10 0 3 16,-3 0-8-16,-8 0 0 16,-3 0-29-16,0 0-11 15,0 0-50-15,-3 0-21 16,6 3-90 0</inkml:trace>
  <inkml:trace contextRef="#ctx0" brushRef="#br0" timeOffset="9083.799">14859 7097 240 0,'-4'-51'90'0,"8"26"-70"16,-4-9 19-16,0 18 5 0,4-3-3 15,-1-3 2-15,4 1-1 16,-3 2 1-16,3 3-24 16,-4 4 5-16,4 5 0 0,0 7 1 15,0 16 0-15,-3 12-6 16,-1 25-1-16,1 20-4 15,0 5 1-15,-1 13 1 16,-3 22 2-16,0 0-8 16,0-7-3-16,-3-5 2 15,-1 5 2-15,0 1-6 16,1-16-1-16,3-13-2 0,0-12 1 16,0-13-2-16,0-9-1 15,0-9 3-15,0-7 0 16,3-9-1-16,5 6 1 15,2-10-2-15,4 1-1 16,7-3 1-16,15-1 1 16,2 1-3-16,8-4 0 15,0-3 1-15,0-6 2 16,0-6 3-16,0-10 2 16,0-5-3-16,-4-17-1 15,-7-15-1-15,-10-13 1 16,-14-3-2-16,-15 3 2 15,-14 0-2-15,-10 0 2 16,-18 10-4-16,-17 15 0 16,-15 19 1-16,4 16 0 0,11 9-5 15,10 6 1-15,7 4-7 16,18 3-1-16,13-4-20 16,26-6-6-16,28-9-23 15,31-6-7-15,12-7-40 16,23-3-17-16,5-12-32 15</inkml:trace>
  <inkml:trace contextRef="#ctx0" brushRef="#br0" timeOffset="9458.242">16267 7250 372 0,'-7'-31'140'0,"7"15"-109"0,0 7 24 0,0 9 4 15,0 0-20-15,3 3-2 16,-3 10-11-16,4 8-4 15,-1 17-12-15,1 9 0 0,3 28 3 16,0 13-7-16,0 3-1 0,0 9-3 16,0 13-2-16,0-3 1 15,-3-13 1-15,-1-12-1 16,1-13-1-16,-4-16-13 16,0-15-6-16,0-13-34 15,0-12-14-15,0-13-29 16,0-12-12-16,3-10-50 15</inkml:trace>
  <inkml:trace contextRef="#ctx0" brushRef="#br0" timeOffset="9566.533">15843 7733 312 0,'-39'16'118'0,"36"-13"-92"0,-4-3 19 0,7 0 5 15</inkml:trace>
  <inkml:trace contextRef="#ctx0" brushRef="#br0" timeOffset="9773.552">15797 7743 648 0,'4'-4'74'16,"3"-2"-38"-16,4-3-6 0,6 9-5 15,15-3-2-15,21-1 0 16,14 1-8-16,7 3-4 16,14 0-6-16,22 3-2 15,-5 4-1-15,-6 2 1 16,0 1-2-16,-4-1-1 15,-7-3-4-15,-10-3-2 16,-15-3-28-16,-10 0-13 16,-10-3-28-16,-12-3-11 0,-9 3-42 15,-5-3-19-15,-13 2 6 16</inkml:trace>
  <inkml:trace contextRef="#ctx0" brushRef="#br0" timeOffset="10554.051">17653 8225 260 0,'0'4'96'0,"-4"-4"-75"0,1 3 10 15,-1 0-2-15,1-3 7 16,-1 6 5-16,-3-6 4 0,-3-6 4 16,-1 0-26-1,1-16 13-15,-1-16 5 0,0-22-8 0,4 4-4 16,7-7-11-16,4-21-3 15,6-20-7-15,8 1 0 16,7-1-3-16,3-9 2 16,11 4-2-16,10 15 2 15,11 18-4-15,4 29-2 16,-4 32 4-16,0 30 1 16,-4 23 0-16,-3 18-1 15,0 32-1-15,0 16 0 16,-11-4-2-16,-7-6 1 15,-10 13-2-15,-11-7-1 16,-7-9 1-16,-7-16 1 16,-3-12-3-16,-4-7 0 15,3-15-28-15,1-10-10 0,3-9-27 16,7-9-11-16,3-4-21 16,4-9-6-16,8-3-52 15</inkml:trace>
  <inkml:trace contextRef="#ctx0" brushRef="#br0" timeOffset="14142.326">19689 7184 208 0,'7'-21'79'0,"0"5"-61"0,3-9 8 0,-3 9 1 16,0 7-3-16,0-4 1 16,0 4-1-16,1-1 2 15,-12 13 1-15,-3 7 3 16,-4 9-7-16,-3 9-2 15,0 3-10-15,-4 4-2 16,-3 2-3-16,-7 1-1 16,-4 3-6-16,-3 0 1 15,0 9 4-15,0-3 2 16,3-3 2-16,7-7 2 16,4-2-5-16,3-4-1 15,4-6-2-15,4 3-2 16,3-6 1-16,3-3-1 15,0-3 2-15,8-1 1 16,7 1 7-16,6-6 4 0,11-1-1 16,11 0 0-16,7-9-1 15,14 0 0-15,21 0-2 16,4-9-1-16,-4 6-5 16,-3-3-3-16,-8 2 0 15,-3 4 1-15,-3 0-3 16,-18 0 0-16,-8 0 1 15,-9 0 2-15,-8 0-17 16,-11 0-6-16,-10 0-30 16,-3 0-10-16,-4 0-23 0,-7 4-8 15,0 5-45 1</inkml:trace>
  <inkml:trace contextRef="#ctx0" brushRef="#br0" timeOffset="14397.726">19300 8241 304 0,'-10'10'115'0,"20"-7"-89"0,12 6 8 0,-8-9-1 15,14 0 3-15,7 0 5 0,11-3-6 16,7-3-2-16,14-4-18 15,21 1-7-15,4-1-3 0,-4 4-3 16,0 0-2-16,1 3-10 16,2 0-4-16,-6-1-44 15,-7 1-19-15,-4 3-88 16</inkml:trace>
  <inkml:trace contextRef="#ctx0" brushRef="#br0" timeOffset="15102.706">21128 7272 272 0,'21'-69'104'0,"4"35"-81"0,10-20 14 0,-21 36 1 16,-3-1 0-16,-4 13 2 15,-7 6-14-15,-7 6-5 16,-11 13-12-16,-3 9-2 0,0 3 0 0,0-3 1 16,-1 1 0-16,1-1-4 15,0 3-1-15,0-3-3 16,3-2-1-16,1-4-1 16,3-4 0-16,3 11 2 15,4-8 2-15,3 1-3 16,8-3 0-16,6-3-1 15,5-7 0-15,13 1 2 16,14-10 0-16,22 6 0 16,6 3 0-16,4 7 0 15,-3 9 0-15,6 10 2 16,-2 5 1-16,-5 1-4 0,-6 0 1 16,-12-3 9-16,-9 5 5 15,-11 1 7-15,-11 0 2 16,-11 0-4-1,-10 0 1-15,-14-3-2 0,-10-4-2 16,-15-5-6-16,-4-4-4 16,-2-9-3-16,-8 6 0 15,-11-13-4-15,-6-5 0 16,-5-7 1-16,8-10 2 16,4-8-10-16,10-14-2 15,11 1-30-15,6-1-12 16,12 4-22-16,10 0-6 15,7 9-87 1,17 0-39-16,8 1 105 0</inkml:trace>
  <inkml:trace contextRef="#ctx0" brushRef="#br0" timeOffset="15388.196">21184 6999 280 0,'-17'-9'107'0,"24"6"-83"0,10-3 19 0,-3-4 3 16,11 7-2-16,14-3 3 16,10-4-6-16,1 7-1 15,6-3-22-15,18 0-6 0,11 3-4 16,0 3-4-16,-4 3-3 15,-4 0 0-15,8 3-1 16,10 0-18-16,-3 4-5 16,-7 9-33-16,-11-4-14 15,-7 7-100 1</inkml:trace>
  <inkml:trace contextRef="#ctx0" brushRef="#br0" timeOffset="15912.937">22878 7335 228 0,'10'-13'85'0,"-3"4"-66"0,0 3 5 16,-3-1 1-16,3 1 1 15,-4 0 5-15,-3 0 5 16,0-1 4-16,-7 1-21 16,-7 6 9-16,-7 0 5 0,3 0-8 15,-27 13-3-15,-5 5-8 16,-3 8-4-16,0 11-1 0,-7 23-1 16,-7 9 2-16,0 9 1 15,4 1-1-15,10 5 1 16,18 7-2-1,24-6 2-15,25-10 0 0,21-12 1 16,18-10 0-16,32-6 0 16,21-6-4-16,3-16 0 15,-28-6 1-15,68-19 2 16,-22-16 1-16,-11-18 0 16,-14-20-6-16,-17-8-2 15,-29-1 2-15,-27-9 3 16,-26-25-4-16,-17-7-3 15,-32-3-1-15,-35-15-1 16,-7 6-5-16,-11 13 1 0,-3 24-3 16,7 23 2-16,17 15-35 15,18 10-13-15,14 9-48 16,18 9-19-16,21 10-62 16</inkml:trace>
  <inkml:trace contextRef="#ctx0" brushRef="#br0" timeOffset="19245.891">18302 4450 188 0,'-10'-6'71'0,"10"-3"-55"0,-4-1 17 0,4 1 5 16,0-1-5-16,4 1 1 15,-1 0-8-15,4-10-2 16,4 3-13-16,-1-3 7 0,1 0 4 16,3-2-2-16,0-5 0 15,7-2-2-15,4 0 0 16,7 0-3-16,3 0-1 0,4 9-4 16,0 9-1-16,-4 10-1 15,4 10 2 1,-4 15-1-16,-3 12 0 15,-4 4 1-15,-10 0 4 0,-8 6-4 16,-10-6 2-16,-7 15-7 16,-7 4-3-16,-4 6-1 15,-6 3-1-15,-5-4 2 16,-2 1 1-16,-1-6-1 16,0 3-2-16,4-1 1 15,3-2 1-15,8-7 1 16,6-6 3-16,8-6 1 15,10-10 1-15,10-12 4 16,11-3 5-16,8-13-3 16,13-3 0-16,18-3-8 0,7 3-2 15,4 0-2-15,-11 3-2 16,-7 3 1-16,-7 1 1 16,-7-1-1-16,-4 0-1 15,-7-3-2-15,-3-6 1 16,-4-3-23-16,-7-4-10 15,-3-2-20-15,-4-4-8 16,-3 7-14-16,-4-1-4 16,-4 1-78-1</inkml:trace>
  <inkml:trace contextRef="#ctx0" brushRef="#br0" timeOffset="19892.052">19646 4171 276 0,'0'-44'104'0,"4"22"-81"0,-1-3 14 16,1 16-1-16,-1 0-2 0,1-7 5 15,-1 6-9-15,1 4-1 16,-4 9-16-16,0 13 3 0,-4 18 2 16,1 20-2-16,-1 15 3 15,-3 3-6-15,0 16 0 16,-3 9-4-16,3-6 0 15,0-7-1-15,-4-8 2 16,4-17-3-16,0 1 1 16,3-10-5-16,1-6 0 15,-1-6-1-15,4-7 1 16,0-3-2-16,0-3 2 16,4-3-2-16,3 0 2 15,0-3 0-15,3 0 1 16,5-10 0-16,6 1 2 15,7-1 1-15,11-12 3 0,10-7-1 16,1-5 0-16,-1-7-1 16,-7 0 0-16,-3 0-4 15,-11-9-1-15,-7 2-1 16,-6-5 1-16,-12-4 0 16,-10-9 1-16,-18-3-5 15,-17-3 1-15,-11 12 0 16,0 3 0-16,4 10-5 15,6 9 1-15,5 7-9 16,9 5-2-16,12 7-27 16,10 0-13-16,14 0-24 0,14 0-11 15,18 0-90 1</inkml:trace>
  <inkml:trace contextRef="#ctx0" brushRef="#br0" timeOffset="21047.425">21019 4428 208 0,'0'-15'79'0,"3"5"-61"0,1-5 15 0,-4 5 3 15,3-5-3-15,-3 2 1 0,4-6-2 16,-4 7 0-16,3 2-17 16,-3 7 2-16,4 3 1 0,-1 13 3 15,1 9 2-15,-1 6-6 16,1 19-2-16,-4 3-5 16,3 13 1-16,-3 6-6 15,4-3-3-15,-1-4-1 16,1-5-1-16,-1-7 0 15,-3-3 2-15,4-10-1 16,-1 4 2-16,1-9-2 16,-4-7-1-16,0-10 1 15,0-2-1-15,0-4-29 0,-4-2-10 16,1-4-32-16,-4-6-10 16,0-4-63-1</inkml:trace>
  <inkml:trace contextRef="#ctx0" brushRef="#br0" timeOffset="21287.765">20645 4783 272 0,'-15'6'101'0,"19"-3"-78"0,3 6 15 0,4-9 4 16,10 10-8-16,14-7 3 15,14 0-8-15,11-3-3 0,7 0-14 16,18-3-5-16,10 0-1 0,-3 3-3 16,-7 0 0-16,-11 3-6 15,-11 0 0-15,-6 0-43 16,-11 0-17-16,-8 4-96 16</inkml:trace>
  <inkml:trace contextRef="#ctx0" brushRef="#br0" timeOffset="22338.793">22363 4262 208 0,'-22'-25'79'0,"15"16"-61"0,0-10 19 0,7 13 4 15,0-4-8-15,0 1-2 16,4-1-2-16,6-2 1 16,5-4-16-16,2 4 5 0,8-4 4 15,7-3 1-15,10 0 1 16,14 4-6-16,15 2-1 15,-4 10-4-15,-7 6 1 16,-7 7-4-16,-11 5 1 0,-7 7 2 16,-13 6 1-16,-12 1-2 15,-10 8 0-15,-7-2-5 16,-10-1 0-16,-5-2-10 16,-2-7 0-16,-1-3 2 15,4-4 2-15,3 1-3 16,4-3 1-16,3-7-2 15,8 4-2-15,3 2 0 16,11 1 3-16,6 3 0 16,8 6 1-16,7 6 2 15,-1 13 3-15,5 0-2 16,-1 3 0-16,4 0-3 16,-8-6-1-16,-2-3 3 0,-12-7 1 15,-10 4-1 1,-10-10 1-16,-8 0 2 0,-3-7 4 15,-11 4-4-15,-10-6-3 16,-11-3 1-16,-10-1 0 16,-4-2-1-16,7-4-2 15,4-6-2-15,6 0 1 16,8-3-6-16,7 0 0 16,3-1-26-16,11 1-8 15,14 0-54 1,7 0 1-16,14 3-3 15,14 3-45 1</inkml:trace>
  <inkml:trace contextRef="#ctx0" brushRef="#br0" timeOffset="23029.022">23428 5049 232 0,'0'-6'88'0,"0"3"-69"0,0-3 4 0,0 6-2 15,0 0-2-15,0 0 3 16,4-4-1-16,-1-2-1 16,-3 6-10-16,0 0 9 0,0-3 4 15,0-3 0-15,0 6-2 16,0-10 0-16,0 7 1 16,0-3-3-16,-3 0-2 15,-1-1-1-15,4 1 3 16,0 0-5-16,0 0 0 15,0-4-2-15,0 1 2 16,0-10-3-16,0 0 1 16,0-3 2-16,0-12 3 15,4-10-7-15,-1-10-1 0,4 4-3 16,0-6-1-16,7 3-3 16,7-1-2-16,8 4 3 15,6 6 0-15,11 3-1 16,7 13 1-16,0 13 0 15,0 11 3-15,-4 14 3 16,4 15 2-16,0-3-3 16,-4 12-3-16,-3 16 0 15,-7 13-1-15,-7 0 0 16,-8-4 0-16,-6-5-2 16,-8-4 1-16,-6-9 0 15,-4-4 1-15,-4-5-5 16,-6 8 1-16,-4-2 0 15,-4 0 0-15,1 6-3 0,2-7 0 16,5-2-18-16,-1-16-7 16,8-1-31-16,6-11-15 15,8-14-67-15,14-2-29 16,-4-10 16 0</inkml:trace>
  <inkml:trace contextRef="#ctx0" brushRef="#br0" timeOffset="33627.968">2544 6767 212 0,'-46'22'82'0,"32"-9"-64"0,-4 3-7 0,11-7-6 16,0 0-5-16,3 1 2 15,1-1 1-15,3 1 3 16,7-10-3-16,7 0 5 0,11-10 4 16,13 1 3-16,8-10 0 15,18-6 1-15,-4-10 0 16,28-12-6-16,18-6-2 0,3-3 2 15,18-4 1-15,28-12-3 16,-3-6 0-16,35-20-1 16,0 1 1-16,28-3 0 15,-10-13 0-15,28-12-4 16,-15 18-1-16,19 3-1 16,-26 1-2-16,12-13 1 15,-8 16 1-15,-18 9-1 16,1 9-1-16,-11 4 1 15,-39 12 1-15,-21 13-1 16,-21 12-1-16,-32 19-41 16,-25 6-18-16,-31 16-74 15</inkml:trace>
  <inkml:trace contextRef="#ctx0" brushRef="#br0" timeOffset="34139.122">3859 4491 236 0,'0'13'88'0,"11"-7"-69"0,17 6-3 16,-7-12-6-16,11 10-4 15,18-1 1-15,6 16 3 16,4 13 1-16,7 12-5 16,14 10 3-16,0 6 3 0,7 15-2 15,1 19 0-15,-5 7 0 16,15-7 1-16,10 7-3 16,1 12 0-16,-8-3-1 0,0-9 1 15,8-1-2-15,-4 4 1 16,-8 6-6-16,-6-19-1 15,-4-3 2-15,8-15 1 16,-1-1-12-16,-3-6-4 16,-15-9-120-1,1-16-61-15,-11-19 91 16</inkml:trace>
  <inkml:trace contextRef="#ctx0" brushRef="#br0" timeOffset="40640.929">6068 7717 208 0,'-78'-37'77'0,"36"15"-60"0,-15-13-3 0,36 20-5 16,-7-7-7-16,-7-6-2 15,-11-1 1-15,-14 1-1 16,-11 0 0-16,-3 9 4 0,-7 0 2 16,-14 4 2-16,-11 2 2 15,-3 4-1-15,-8-1 0 16,-6-5-1-16,-11-1 2 15,10 3-1-15,1 1 0 0,-18 2-3 16,7 1-1-16,-7 6-3 16,-15 3 1-16,8 3-4 15,0 3 0-15,-14 4 3 16,3-1 3-16,4 1-4 16,-8 5-1-16,12-2 0 15,3-1 0-15,3-2 4 16,4-1 2-16,10 4 0 15,15-1 1-15,-4 4-2 16,-4 6 0-16,12 6-3 16,9 3 1-16,4 4-2 15,-6-1-1-15,-5 4 1 16,15 3-1-16,14-1-3 16,0 4 2-16,0 3 3 0,7 13 1 15,3 18 1-15,15-2 2 16,-11 21-5-16,21-3-1 15,3 13 0-15,19 5 0 16,13-5 0-16,8-10 0 16,10 10-3-16,14 3 2 15,14-7 3-15,7-15 1 16,4-4 3-16,14-8 1 16,18 2 1-16,31 10 0 15,1 0-2-15,20-10-1 16,22 4-6-16,6-4 1 15,22 10 0-15,7 6 0 16,22-3 2-16,2-13 1 16,29 1-1-16,-7-14-2 15,28 1 1-15,-7-6 1 0,18 6-1 16,17-16 2-16,0-13 0 16,11-2 3-16,21-10 3 15,-25-6 2-15,22-13-5 16,-1-3-4-16,-17-3-1 15,14-12 1-15,-21-13-1 16,-11-13 2-16,-10-15-2 16,-11-10-1-16,-25-9 1 15,-13-35-1-15,-29-9 0 16,-22-6 2-16,-20-32-1 16,-32 4-1-16,-28-19 1 0,-43-13 1 15,-49 12-1-15,-35-27-1 16,-29 9 1-16,-52-13-1 15,-18 7-16-15,-42 5-4 16,-22-5-6-16,-42 28 1 16,-10 34-10-16,-29 29-6 15,-28 24-87 1</inkml:trace>
  <inkml:trace contextRef="#ctx0" brushRef="#br0" timeOffset="42441.512">1520 8307 168 0,'-3'-3'66'0,"3"0"-52"0,0-4 6 15,0 1-3-15,0 0-4 16,0-7 2-16,0-2 5 0,0 2 2 15,0-6-11-15,0-3 2 0,0 4 3 16,-4 2-2 0,1 3 0-16,-1 7 0 0,-6 6 2 15,-1 6-3-15,1 4 0 16,-1 5 1-16,-3 4 2 16,-4 3-3-16,4 3 2 15,0 0-6-15,3 0-3 16,1-3-1-16,3-3-1 15,7-3 0-15,10-7 2 16,1-2 1-16,3-4 1 16,0-6-2-16,0-4 1 15,4 1-4-15,-4-3 0 0,0-4 1 16,0 1 2-16,0-1-1 16,-7-3 0-16,-7 4-1 15,-3-4 0-15,-1 4 4 16,-3-4 3-16,-7 6-6 15,4 1-3-15,-4 6-1 16,-1 6 1-16,1 6-1 16,4 1 2-16,-1 9-4 15,1-1 0-15,3 8-1 16,3-4 0-16,4-1 0 16,4 1 0-16,3-6 2 15,3 3 2-15,1-10 1 16,-1 1 1-16,8-10-2 0,3-3 1 15,0-7 0-15,4-6 3 16,-7 4-3-16,-4-10 0 16,-11-3 1-16,-3-3 0 15,-3-1-2-15,-8 1 1 16,-6 0-2-16,-5 3 2 16,-9 6-2-16,-1 10 2 15,0 12-2-15,-10 9-1 16,7 7-2-16,6 6 1 15,8 4 1-15,7-1 0 16,10 0-5-16,15-3 1 16,7 0 2-16,6-3 1 15,5-6 3-15,6-7 1 16,0-6 1-16,0-3 2 0,4-9-3 16,0-1 0-16,-14-2 1 15,-4-7 0-15,-10-3 0 16,-8-3 2-16,-10-3-1 15,-7 0 2-15,0-7-6 16,-11 1-1-16,-10-4 0 16,0 10 0-16,-1 12 0 15,-3 16 2-15,1 13-6 16,9 15 1-16,12 0 1 16,6 3 1-16,11-2-2 15,11-1 0-15,3 0 2 16,11-3 0-16,3-3 1 0,4-6 0 15,-4-4 2-15,7-5 1 16,0-7-1 0,4-3 1-16,-14-4 2 0,-4-5 2 15,-7-4-1-15,-7-3 1 16,-10 0-2-16,-8-6 0 16,-7 0-3-16,1 0-2 15,-4 6 1-15,-4 10-1 16,-3 15 0-16,3 10 2 15,4 6-3-15,10 3-2 16,4 3-1-16,7 0 0 16,7 1 0-16,0-4 3 15,7-10-2-15,8-5 1 0,9-7 6 16,12-6 2-16,-8-7 0 16,4-5-1-16,0-1-1 15,-15-9 2-15,-6 0-1 16,-8-7 0-16,-10 4-1 15,-10 3 0 1,-8 9-2-16,-10 13 1 0,-7 13-2 16,7 9-1-16,-1 3 1 15,12-1-1-15,-1 1 0 16,7-3 0-16,8-3-38 16,6-7-14-16,8-6-47 15,14-3-19-15,-4-15-53 16</inkml:trace>
  <inkml:trace contextRef="#ctx0" brushRef="#br0" timeOffset="50201.671">5472 11339 252 0,'-36'-22'93'0,"15"25"-72"15,-11 10 0-15,22-10-4 0,-4 0-6 16,0 6 3-16,-4-2-1 16,0 2 2-16,1 4-8 15,-12 9 2-15,1 15 4 0,-11 10 2 16,-3 16 0-16,-18 18-1 16,4 17-1-16,-4 8-1 15,0 4 0-15,-11 12-2 16,-3 10-1-16,-14-3-3 15,3 12-1-15,8 9-3 16,-12-9 1-16,-6 13-2 16,0-4-1-16,14-15 1 0,3-25 1 15,22-13-3-15,3-22 0 16,18-28-10-16,10-18-3 16,7-20-20-16,4-15-5 15,7-13-26-15,4-9-9 16,-1-7-47-1</inkml:trace>
  <inkml:trace contextRef="#ctx0" brushRef="#br0" timeOffset="50561.697">3355 11336 284 0,'-14'-50'107'0,"17"40"-83"0,4 1-7 16,0 6-9-16,4 6-4 16,10 9 2-16,4 26 2 15,7 22 2-15,10 18-5 16,14 13 1-16,1 31 1 0,13 7 1 15,-3 12 2-15,25 19-3 16,7-7-2-16,3 4-2 16,-6 13-3-16,13-17 1 15,0-2-1-15,-3 2 2 0,-14-12 1 16,-8-12-19-16,-2 6-9 16,-5-4-53-16,-13-11-25 15,-8-4-8 1</inkml:trace>
  <inkml:trace contextRef="#ctx0" brushRef="#br0" timeOffset="54360.618">4840 14973 208 0,'25'-82'79'0,"-4"29"-61"0,11-3-3 0,-22 34-6 0,4-6 8 15,1 6 6-15,-5-3 8 16,1 9 6-16,-4 0-20 16,0 1 4-16,0 5 2 0,0 4-3 15,0 6 0-15,4 12 0 16,-8 23 0-16,-3 28-3 15,-14 24 2-15,-11 48-10 16,-10 19-5-16,-4 37-6 16,-21 13 1-16,-3 37 1 15,-25-18 2-15,-1 12-1 16,12-22-1-16,-8-9 1 16,4-9-1-16,3-26-3 15,1-12 0-15,10-13-7 16,3-25-4-16,18-19-6 15,4-31-2-15,14-28-26 0,3-35-11 16,7-28-79 0</inkml:trace>
  <inkml:trace contextRef="#ctx0" brushRef="#br0" timeOffset="54645.274">3655 14741 400 0,'-64'-28'148'0,"75"62"-115"0,21 48-7 16,-8-32-10-16,8 22-4 15,14 47 2 1,28 32-7-16,35 56-2 0,18 47-3 15,29 9-10-15,9 13-3 0,5-3-12 16,-8-32-3-16,-17-40-4 16,-15-41-1-16,-10-25-38 15,0-29-18-15,-21-31-40 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02T19:34:51.24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21646 1472 220 0,'-7'0'82'0,"7"0"-64"0,-7 0 11 0,4 0 2 0,3 0-4 16,0 0 2-16,0 0-5 15,0 0-1-15,0 3-12 16,0 3 4-16,0-6 5 0,0 3-2 15,0 3 1-15,0-6-4 16,0 4 1-16,0-1-3 16,-4 0 2-16,4 3-2 15,0-6 2-15,0 3-8 16,0 3-2-16,0-6 1 16,0 0 3-16,0 0 2 15,4 0 1-15,-1 0-2 16,4 4 1-16,-3-4-2 15,3 0 0-15,0 0-3 0,0 0-1 16,0 0-3-16,0 0 1 16,0 0 0-16,4 0 3 15,-1 0-1-15,8-4 2 16,-4 4-6-16,7-9-1 16,-3 0 4-16,7-7 2 15,6-12-2-15,-2-7-3 16,-1-9 2-16,-3-3 0 15,-4 0-4-15,0 3 1 16,-3-9 0-16,-4 0 2 16,-4-7 1-16,-3-9 1 15,0 7-5-15,-3-1 1 16,-4 3-2-16,-4 7 0 0,1 0 2 16,-4 9 0-1,0 3 2-15,-4 7 1 16,1-1-4-16,-1 7 1 0,0-7-2 15,-3 10 0-15,0 6 0 16,0 1 0-16,0 18 2 16,-4 9 2-16,1 16-1 15,-5 3-1-15,1 16 1 16,0 35 1-16,4 15 1 16,2 12 1-16,1 42-2 15,7 2-2-15,4 26 1 16,3-1-1-16,7-21 2 15,3-38 1-15,-3-28-1 0,11 25-2 16,-4-26 3-16,7-8 0 16,-7-13-4-16,8-16 1 15,-8-9 0-15,3-16 2 16,-3-3-1-16,4-26-1 16,-4-5 1-16,0-25 1 15,-3-1-3-15,-8-28 0 16,-3 7 1-16,-14-32 2 15,-14-9-1-15,-4 19 2 16,-3 18-2-16,3 16-1 16,4 10-4-16,3 9 0 15,8 6 0-15,6 6 2 16,11 4 1-16,11-1 1 16,13 1-3-16,15 3 2 0,7-4 1 15,4 1 0-15,6-7-3 16,7 7 2-16,-3-1 1 15,-7 1 0-15,-7-7-25 16,-11 7-10-16,-10-7-29 16,-7 7-12-16,-11-1-8 15,-7 4-1-15,0 3-59 16</inkml:trace>
  <inkml:trace contextRef="#ctx0" brushRef="#br0" timeOffset="2267.093">20729 797 248 0,'36'-59'93'0,"-19"40"-72"0,8-6 11 0,-15 16 3 0,1-1 1 16,0 1 5-16,-4 6-2 16,-7 3 0-16,0 3-21 15,-4 16-2-15,1 15 1 0,-4 10 0 16,-4 9-1-16,-7 1-8 16,-3-7-5-16,-4 9-2 15,1-9 1-15,3 3 1 16,3-6 1-16,4-9-2 15,0 2-2-15,3-5 1 16,4-7-1-16,4-3 0 16,-1-7 0-16,8-2 0 15,3-4 0-15,3-9 0 0,11 0 2 16,8 0-1 0,2 0 2-16,8 0-4 15,3 0 0-15,1 16 1 0,-1 6 0 16,0 9-3-16,1 7 0 15,-4 0 4-15,-1-4 3 16,-6 4 5-16,-4 2 2 16,-6 4 6-16,-12 0 3 15,-6-3-1-15,-8-3-2 16,-6-10-5-16,-5-3-2 16,-6-13-4-16,-3 1-1 15,-8-13-6-15,-10 0 1 16,-8-13-2-16,-10 1 0 0,0-7-9 15,7-3-5-15,7 3-10 16,8 4-1-16,6-1-13 16,7 7-2-16,11 5-19 15,3-2-7-15,8 3-82 16,17 3-48 0,7 0 92-16</inkml:trace>
  <inkml:trace contextRef="#ctx0" brushRef="#br0" timeOffset="2687.695">20846 741 264 0,'-22'-3'101'0,"15"3"-78"0,4 0 11 0,3 0-1 16,0 0-9-16,0 0 0 16,3 0-2-16,1 0-2 15,-1 3-10-15,5 3 2 0,-1 1 2 16,7-7 6-16,3 0 2 15,5 0-5-15,6 0 0 0,3 0-4 16,5-7 2-16,3 1-6 16,3 3-3-16,0-3-3 15,1 2-3-15,-1 4 3 16,-3-6 2-16,-8 3-13 16,5 3-7-16,-12-6-36 15,1 3-15-15,-4 3-26 16,0 0-9-16,-3 9-30 15</inkml:trace>
  <inkml:trace contextRef="#ctx0" brushRef="#br0" timeOffset="3289.003">22955 1061 200 0,'4'-32'77'0,"-1"14"-60"0,1-17 13 16,-1 16 1-16,1 1 1 15,-1-8 6-15,-3 1-1 16,0 7-1-16,0 2-19 16,0 3 10-16,0 1 3 0,0 2-2 15,0 7 0-15,4 13 11 16,-1 15-13-16,5 9-2 16,-1 7-10-16,-4 15-4 15,1 13-5-15,-1 13-4 16,1 3 0-16,-4-10-1 15,0 0 0-15,0-6 0 16,-4 0 0-16,1-12 0 16,-1-4 0-16,4-9 0 15,0-10-18-15,-3-2-8 16,3-14-30-16,0-2-13 16,0-16-69-1,3 0-70-15,-3-9 72 16</inkml:trace>
  <inkml:trace contextRef="#ctx0" brushRef="#br0" timeOffset="3527.672">22574 1218 336 0,'7'-7'126'0,"11"14"-98"0,21-4 17 16,-18 3 1-16,21-3-16 15,11 7-3-15,0 2-13 16,11-2-6-16,13-1-5 16,8 3-3-16,-8 7 1 0,-6-9-8 15,-15 2 0-15,-6-9-21 16,-11-3-9-16,-8-3-21 16,-2-9-8-16,-8-1-78 15</inkml:trace>
  <inkml:trace contextRef="#ctx0" brushRef="#br0" timeOffset="6079.942">23961 898 220 0,'-4'-13'85'0,"8"13"-66"0,-4-6 8 0,0 6 0 16,0 0-5-16,0 0 1 15,0 0-1-15,0 0-2 16,3-3-10-16,1-3 5 0,3-4 2 0,0-6-1 16,3 1 3-16,5 2-4 15,6-6-1-15,10-6-4 16,8 7-1-16,7-4-5 15,4 3-1-15,-1 3 1 16,0 4 2-16,4-7-1 16,4 9 0-16,-4 1-1 15,-4 9 0-15,-7 9 2 16,-6 1 3-16,-8 18 5 16,-11 16 3-16,-13 0-3 15,-11 15 0-15,-7-5-4 16,-11-1 1-16,-3 7-6 15,-4 12-1-15,-3 6 0 0,-4 0 0 16,-7-5-2-16,0 2-2 16,-3-12-2-16,3-1 1 15,4 1 1-15,10-4 0 16,7-5 0-16,8-4 2 16,10-6 1-16,10-10 1 15,15-5 2-15,10-4 3 16,7-10 2-16,4-5 1 15,3-1-2-15,4-9-1 16,7 0-1-16,0 0 0 16,-4-6-4-16,-3 3-1 15,-7 3-3-15,-4-7-1 16,-6 7 1-16,-5-3 2 16,-2 3-3-16,-5 0 0 15,-3 0-15-15,-3 0-4 0,-4 0-25 16,0 0-9-16,-4 0-32 15,-3 0-10-15,0 10-68 16</inkml:trace>
  <inkml:trace contextRef="#ctx0" brushRef="#br0" timeOffset="6980.884">24917 1895 208 0,'0'6'79'0,"3"-6"-61"0,1 0 17 16,-1 0 3-16,4 0-7 15,0 0-1-15,4-6-1 0,0 3-1 16,3-4-15-16,0 4 5 0,3-6 3 16,1 3-5-16,3-4 1 15,4-5-6-15,3-4-1 16,0 0-4-16,1-6 1 16,-5-6-2-16,1 2 2 15,-4-2 0-15,0 0 3 16,-3-4-5-16,-4-3-3 15,-3-5-1-15,-4-8-1 16,-4-2 2-16,-3 3 1 16,0 3 1-16,-3 9 0 15,-1 16 4-15,-3-3 5 16,0 13-3-16,-4 9 0 16,1 15-4-16,-1 7 1 15,1 12-4-15,3 7-2 0,3 6 6 16,4 0 3-16,7 3-3 15,4 3 1-15,6 3-5 16,1-3-2-16,3-3 0 16,0-3-1-16,1-3 2 15,-1-16 1-15,3 3-1 16,1-9 1-16,-4-3 0 16,0-13 3-16,1-3-3 15,-5-3 0-15,1-3-1 16,-4 2 1-16,-3 4-9 15,-4-6-1-15,-7 6-23 16,0 0-8-16,-4 0-29 16,-3 6-12-16,0-6-97 15</inkml:trace>
  <inkml:trace contextRef="#ctx0" brushRef="#br0" timeOffset="7716.688">25361 797 252 0,'0'-6'93'0,"0"6"-72"0,-3 0 5 16,3 0-1-16,0 0-7 15,-4 0 1-15,1 0-1 16,-1 6 0-16,1-6-9 0,-1 4 3 16,4 2 4-16,0-6-4 0,0 9-2 15,0-6-3-15,4 4-2 16,-1-1-3-16,4 3-2 16,0-9 1-16,0 3-1 15,0-3 4-15,-3 0 5 16,-1-3-1-16,4-9 3 15,-3-1-4-15,-4-2-2 16,0-4 2-16,-4 9 0 16,1 1-1-16,-1 0-1 15,-3 9-1-15,0 9 2 16,-3 0-1-16,-1 10 2 16,4 6-4-16,0-6 0 15,3 6-1-15,8-9-2 0,3 3 5 16,4-10 1-16,3 0 6 15,3-5 5-15,5-8 0 16,-1-5 1-16,0-10-5 16,-3-6-3-16,-8 6 1 15,-6 4 3-15,-11 5-6 16,-8 10 0-16,1 3-4 16,-3 10-1-16,3 6-3 15,-1-7-3-15,5 4-9 16,3 0-3-16,7-7-27 15,3-6-13-15,4 3-31 16,4-6-13-16,10-9-64 16</inkml:trace>
  <inkml:trace contextRef="#ctx0" brushRef="#br0" timeOffset="16260.279">26652 638 300 0,'-14'-13'112'0,"14"7"-87"0,-3 3 20 0,3 3 1 15,0 0-9-15,7 0-2 16,0 3 0-16,7 0 1 15,4 3-20-15,3 10 4 0,3-4 1 16,8 17-3-16,11-1 0 16,9 13 9-1,1 2-14-15,14 20-1 16,-10-16-7-16,10 22 4 16,-14-12-6-16,14 15 12 15,-11-10-8-15,11 7 3 0,-10-12-4 16,-11-10 2-16,-11-3-1 15,-7-19 1-15,-7 3-4 16,-7-3-1-16,-3-6 1 0,-8-6 0 16,-6-1 2-16,-8-9 1 15,-6-3 1-15,-11-3-4 16,-8-9-1-16,-3-1-1 16,-6-6 1-16,-15 4-11 0,-22 15-2 15,-6-10 11-15,0 20 9 16,3-4-7-16,-3 6-1 15,7-2-2-15,11-1 2 16,10 1-10 0,14-4-4-16,10 0-34 0,15-6-13 15,11-6-62-15,10 6-25 16,0-6-44 0</inkml:trace>
  <inkml:trace contextRef="#ctx0" brushRef="#br0" timeOffset="16562.483">26067 1895 304 0,'-50'12'112'0,"47"-8"-87"0,6-1 20 16,4-3 1-16,11 0-4 15,14 0 1-15,14-7-6 16,7 1 0-16,21-3-21 16,24-1 8-16,12-5 6 0,13 5-10 15,22-5-1-15,-7-4-11 16,6 0-5-16,4 0-2 16,-14 3-1-16,-21-5-49 15,-14 2-19-15,-14-3-76 0,-8 12-33 16,-17 7 27-1</inkml:trace>
  <inkml:trace contextRef="#ctx0" brushRef="#br0" timeOffset="17339.423">28568 732 260 0,'-14'-4'99'0,"0"-2"-77"0,-11 3 18 15,11-3 2-15,-4 3-9 16,-3 3-2-16,-4-7 0 0,4 7 0 15,4 0-16-15,6-6 2 0,11 3 1 16,18-6-4 0,20-1 0-16,15-2-4 0,7-4 1 15,14 7 0-15,11-4 1 16,0 10 2-16,-8 3 2 16,-20 3-3-16,-18 10 0 15,-22-4 6-15,-20 19 2 16,-22 0-6-16,-14 7-2 15,0 9-7-15,-3-10-2 16,10 4-4-16,8-4-1 16,3-5-1-16,6 2 0 15,8-3 2-15,7 4 0 0,7-7 0 16,11 3 0-16,10-3-3 16,11 9 2-16,10 4-1 15,1 6 0-15,-4 0 2 16,-4-7 0-16,-7 4 8 15,-6-6 7-15,-8-1 2 16,-11-12 1-16,-6 0-5 16,-11 3 0-16,-14-6-8 15,-18-3-3-15,-11 2 1 16,-6-5 2-16,3 3-7 16,-7-1-3-16,11-11-11 15,3 2-4-15,7-3-15 16,7-3-5-16,11 0-25 0,11 0-11 15,10 0-23-15,10-3-11 16,11-7-46 0</inkml:trace>
  <inkml:trace contextRef="#ctx0" brushRef="#br0" timeOffset="17834.284">29609 772 412 0,'3'-18'154'0,"-3"11"-120"0,4-2 15 0,-4 9-3 15,0 0-26-15,-4 3-6 16,-3 3-9-16,-7 10-4 0,-11 3 0 16,-6 6-1-16,-8 9 0 0,0-5-3 15,4-1 2-15,6-3-1 16,8-6-2-16,7-4 0 15,14 1 3-15,14-3-2 16,11-4 1-16,10 4 2 16,4-7 2-16,0 3-3 15,3 1 0-15,1 8 1 16,6-8 0-16,7 15 6 16,8 6 6-16,-1 10 0 15,-3 12 3-15,-7-2-2 16,-7-4 2-16,-11-7 1 0,-6 4 2 15,-8-19-1-15,-7 4-1 16,-7-1 0 0,-14-9 0-16,-14-7-6 15,-15-3-4-15,-16 1-6 0,-8-10 0 16,0 0-2-16,-7 0-2 16,-11-10-13-16,0 1-4 15,8-3-11-15,10-1-3 16,14-6-19-16,11-6-7 15,14 3-32-15,13 0-11 16,8-3-55 0</inkml:trace>
  <inkml:trace contextRef="#ctx0" brushRef="#br0" timeOffset="18046.257">29640 685 340 0,'-17'-32'129'0,"17"32"-100"0,3 0 22 15,1 0 5-15,6 3-10 16,8-3-2-16,17 7-19 16,22-4-7-16,13 6-11 15,4-6-5-15,-3 4-1 0,3-4-15 16,-3 3-3-16,-4 3-37 16,-11 7-16-16,-7 6-102 15,-13 9-54 1,-8-6 108-16</inkml:trace>
  <inkml:trace contextRef="#ctx0" brushRef="#br0" timeOffset="18465.526">30826 870 340 0,'21'-41'129'0,"-11"22"-100"0,1-9 4 0,-11 18-4 16,-3 1-13-16,-8 0 1 15,-10 9-6-15,-11 0 1 16,-7 18-7-16,-3 1 4 0,-11 16 1 16,-7 9 1-16,-7-1 1 15,3 8 2-15,12-1 4 16,9 16-1-16,19 3-1 0,24 3 0 16,28-3 3-16,18-10-5 15,10-2 2-15,25-16-5 16,18-7 1-16,0-9 4 15,-4-16 4-15,7-9-4 16,4-9 1-16,-11-16-4 16,-13-9 0-16,-22-17 1 15,-18-5 2-15,-21-13-9 16,-25-9-2-16,-27-26-3 16,-19 10 1-16,-6 12-7 15,-15 20 1-15,-17 8-17 16,0 20-4-16,7 9-26 15,10 15-8-15,11 1-57 16,0 18-26-16,4 10-45 16</inkml:trace>
  <inkml:trace contextRef="#ctx0" brushRef="#br0" timeOffset="19831.441">21876 4504 276 0,'7'0'104'0,"3"0"-81"0,15 0 14 0,-11 0 1 16,4-4-13-16,3-2-3 15,4-3 3-15,3-4 1 16,4-2-13-16,-1-7 3 0,5-16 2 16,3-22-4-16,-1-5 0 15,-2-1-6-15,-1-3 0 16,-3-16-7-16,-4-18-1 0,-3 5 0 15,-11-5 2 1,-4-4-1-16,-10-9-1 0,-10 22 1 16,-8 16 1-16,-10 18 1 15,-4 23 1-15,-7 27 0 16,0 32 0-16,1 22 2 16,2 16 1-16,1 37-6 15,0 31 0-15,0 42-1 16,3 18 0-16,7 41 0 15,7 9 2-15,11 7-1 16,11-23 2-16,6-2-4 16,8-38 0-16,3-35-1 15,0-59 0-15,-3-13 2 0,14-19 0 16,-7-8 0-16,13-27 0 16,15-17 0-16,-3-36 2 15,-8-15-3-15,-7-19 0 16,-10-21 1-16,-14-23 0 15,-19 3 0-15,-16 10 0 16,-15 9-3-16,-7 16 2 16,4 25 1-16,3 19 0 15,4 12-3-15,6 10 2 16,12 6-1-16,10 0-2 16,14-3 0-16,21-4 3 15,21-11 0-15,11-1 1 0,4-12 0 16,-4-4 2-16,3-6-41 15,-3 7-16-15,0 2-122 16</inkml:trace>
  <inkml:trace contextRef="#ctx0" brushRef="#br0" timeOffset="20312.838">23693 3760 296 0,'-18'-90'112'0,"21"55"-87"0,1-3 20 0,0 29 1 0,3 3-11 15,3 6-3 1,4 15-14-16,4 14-6 16,3 30-7-16,0-2 1 0,0 15 0 0,4 9-2 15,-4 17-1-15,0-1-1 16,-3-3-2-16,-4-16-13 16,-3 10-4-16,-4-13-26 15,-4-9-11-15,-6-19-22 16,-4-12-7-16,-7-20-38 15</inkml:trace>
  <inkml:trace contextRef="#ctx0" brushRef="#br0" timeOffset="20492.273">23453 4077 312 0,'-7'-25'118'0,"10"25"-92"0,11 10 11 0,0-10-1 15,15 0-13-15,20 0-4 16,18 3-8-16,4 0-3 15,6-3-4-15,18 3-3 0,1 0 0 16,-8 3-15-16,-11 1-3 16,-6 2-40-16,-4-9-15 15,0 9-67 1</inkml:trace>
  <inkml:trace contextRef="#ctx0" brushRef="#br0" timeOffset="21093.504">24620 4422 296 0,'22'0'110'0,"-1"-6"-86"0,14 3 13 0,-14-4 2 16,4-2-10-16,3 0-2 15,0-10-9-15,1 0-3 16,-1-6-9-16,3-6 0 0,1-10 1 15,0 0 1-15,0-3 2 16,-4 0-5-16,0-6-1 16,-7-6-2-16,-7-20 1 15,1-2-2-15,-12 9 2 16,-6 6 0-16,-12 19 3 16,1 7 10-16,-7 9 5 15,4 12-5-15,-5 16 1 16,5 25-8-16,3 13-1 15,3 15-2-15,8 6 1 16,3 10 5-16,14 16 2 16,10 9-5-16,15-6-1 0,7-10-4 15,7-12-1-15,-4-3-1 16,-6-10-2-16,-8-15 1 16,-3-10 1-16,-4-9 1 15,-3-7 1-15,-4-5-16 16,-7-4-4-16,-4-3-23 15,-3-3-10-15,-7-4-29 16,-3-2-11-16,3-4-83 16</inkml:trace>
  <inkml:trace contextRef="#ctx0" brushRef="#br0" timeOffset="21514.777">24881 3068 352 0,'7'-29'132'0,"-3"20"-103"0,-4 0 7 0,0 9-4 0,0 0-16 16,0 3-4-16,-4 6-7 15,1 13-2-15,-1 0-1 16,1 6-2-16,3 0 1 0,3 1-4 16,4-4 2-16,4-13 3 15,0-2 1-15,-1-7 1 16,4-6 0-16,-3-7 0 15,-4 1 0-15,-3 6-2 16,-4-4-2-16,-4 7-2 16,0 7-1-16,1-4-34 15,3 6-12-15,7 4-64 16,11-4-25-16,6 1 19 16</inkml:trace>
  <inkml:trace contextRef="#ctx0" brushRef="#br0" timeOffset="32099.313">26783 3459 248 0,'-14'-34'93'0,"7"21"-72"0,0-2 18 0,3 9 5 15,1 2-8-15,-1-8 2 0,4 9-11 16,0 3-4-16,4 3-13 16,3 3 7-16,3 10 5 0,8-1 4 15,10 7 2-15,18 3 0 16,17 7 0-16,12 15-2 16,-1 12-1-16,0 17-10 15,7-1-2-15,-4 0-5 16,-2 22-3-16,-8 4-2 15,-7-7 0-15,-11-6 2 16,-10-10 4-16,-4-9 2 16,-10-6 1-16,-8-16 0 15,-6-13 0-15,-4 1-4 0,0-10 0 16,-3-10-3-16,-4-2 0 16,-4-4-1-1,1-2 0-15,-5-7-5 0,-9 0 1 16,-11-7 0-16,-18-2 2 15,-11 0-3-15,-6-1 0 16,-18-2 1-16,-29-7 0 16,-6 6-3-16,-11-2 2 15,-18-4 1-15,8 6 2 16,10 1-3-16,10 9 0 16,18 3-1-16,22 0-2 15,27 3-2-15,29 0 1 16,25 0-10-16,17 3-6 0,28-6-39 15,25 0-18-15,1 3-75 16,6 7-32-16,-4-4 29 16</inkml:trace>
  <inkml:trace contextRef="#ctx0" brushRef="#br0" timeOffset="32533.028">28526 3497 312 0,'-22'-28'118'0,"22"22"-92"0,0 6-7 15,8 9 69-15,2 0-26 16,4 20-13-16,0 18-12 15,0 28-23-15,1 3-4 0,-5 10 0 0,-3 19-4 16,-3 6-1-16,-1-13-5 16,1 0 0-16,-4-6-5 15,0-3 1-15,0-9-36 16,0-13-15-16,-4-16-41 16,1-12-14-16</inkml:trace>
  <inkml:trace contextRef="#ctx0" brushRef="#br0" timeOffset="33013.904">29401 3666 312 0,'-11'-69'118'0,"7"60"-92"0,-10-7 24 0,7 10 3 15,-3-3-17-15,-4 6-6 16,-8-7-13-16,1 10-4 16,-3 10-7-16,-5 2 3 0,-6 19 3 15,-11 32-2-15,-7 6 2 16,-3 0 4-16,-1 19 4 16,15 9-4-16,14 3-1 15,21-12-5-15,24-9-1 16,22-4-3-16,11-3-1 15,13-6-1-15,22-16 0 0,6-15-2 16,-6-20 1-16,-4-21 2 16,0-13 2-16,-3-9 1 15,-11-19 2-15,-14-22-1 16,-21-16 0-16,-25-3-5 16,-14-18-3-16,-14-16 0 15,-15 15 1-15,-13 10-3 16,-18 18 0-16,-4 20-1 15,8 15 0-15,10 19-3 16,11 12 1-16,6 13-16 16,15 10-6-16,11 8-18 15,17 20-5-15,17 12-31 16,19-3-14-16,6 16-80 16</inkml:trace>
  <inkml:trace contextRef="#ctx0" brushRef="#br0" timeOffset="33449.638">30565 3770 356 0,'0'-66'132'0,"-11"47"-103"0,-10-9 10 0,7 19-2 16,-11 2-14-16,-10 10-4 15,-15 13-4-15,-2 12-2 0,-1 13-7 16,-7 9 3-16,-7 10 3 0,-7 12 7 16,10 19 5-16,15 3-1 15,24-6-2-15,25-10-7 16,28-3-1-16,18 4-6 16,28-10-2-16,25-13-2 15,0-12 0-15,3-25-2 16,11-19 2-16,0-16 0 15,-14-9 3-15,-18-9 8 16,-18-13 3-16,-17-19-2 16,-21-19 1-16,-22-3-7 15,-34-9-3-15,-29-13-6 16,-11 10 0-16,-17 15-7 0,-7 20 0 16,3 18-13-1,14 18-4-15,15 14-45 16,13 12-19-16,12 12-120 15,16 3-60-15,12 4 133 16</inkml:trace>
  <inkml:trace contextRef="#ctx0" brushRef="#br0" timeOffset="44211.553">21865 8915 204 0,'-14'19'77'0,"14"-6"-60"0,0 9 8 16,4-16 0-16,3 3 0 15,0 1 4-15,3-1-6 16,8-6-2-16,0-3-12 15,3-9 1-15,3-7 3 0,5-6-3 16,9-9 2-16,8 3-5 16,7-16 1-16,7-10-5 0,-3-18 0 15,-1-9 1-15,-7 2 2 16,1-8-3-16,-8-17 0 16,-7-6-3-16,-6 4-3 15,-12-4 4-15,-6-3 3 16,-8 3-6-16,-6 13 0 15,-8 16 0-15,-6 15 3 16,-4 12 6-16,-4 20 6 16,-7 15-3-16,-7 22 0 15,-7 47-4-15,1 16-1 16,-5 32 1-16,4 36 1 16,4 26-1-16,7 41-1 15,-1 28-3-15,5 15-2 16,6 35 1-16,7-9-1 0,8-16 0 15,10-75 0-15,0-44-3 16,10 15 2-16,1-34 3 16,21-22 1-16,-8-25-4 15,22-44 1-15,-7-6 0 16,7-35 0-16,10-34 0 16,-6-25 2-16,-11-13-1 15,-11-25 2-15,-7-12-2 16,-18-1-1-16,-10 7 1 15,-14 25 1-15,-11 28-1 16,-6 26 2-16,-5 18-4 16,5 15 0-16,6 7 1 0,11 13 2 15,14-4-1 1,21-2-1-16,17-7 5 16,15-7 4-16,7-8-5 0,7-10 0 15,11 0-2-15,3-4-2 16,3 1-21-16,-10 3-11 15,-7-3-68-15,-3 6-27 16,-8 0-10 0</inkml:trace>
  <inkml:trace contextRef="#ctx0" brushRef="#br0" timeOffset="46419.42">21057 8279 260 0,'0'-44'96'0,"4"31"-75"0,-1 4 21 0,-3 9 3 16,0 6-12-16,0 10-2 16,0 9-18-16,-3 13-6 15,-8 15-4-15,-3 13 0 0,-3 3 0 16,-1-3 1-16,-3-7 2 16,3-6-1-16,7-9 2 15,4-3-4-15,4-6-2 16,3-4-3-16,7-3 1 15,4-6 1-15,6-6 2 16,4-1-3-16,8-11 0 16,6 5-6-16,14-3 0 15,11 7 5-15,7 6 3 0,0 9 3 16,-10 3 0-16,-11 4 6 16,-8-1 4-16,-9-2 10 15,-8-4 5-15,-14-3 2 16,-11 3 3-16,-13 0-14 15,-15-3-4-15,-21-3-10 16,-11 0-4-16,-3 3-4 16,0-6 1-16,-3-6 1 15,-4-7 0-15,0-3-22 16,7-6-8-16,10-6-27 16,15-7-9-16,14-3-16 15,17-9-6-15,18-7-47 16</inkml:trace>
  <inkml:trace contextRef="#ctx0" brushRef="#br0" timeOffset="46643.788">21177 8097 348 0,'-53'-13'132'0,"46"10"-103"0,4 3 1 0,3 0-6 15,10-3-12-15,15-3-2 16,17-7 1-16,18 1 0 16,7-1-5-16,4-3-6 0,14 1-1 15,10 12-1-15,-3 3-2 16,-11 9-52-16,0 0-23 0,4 4-72 16</inkml:trace>
  <inkml:trace contextRef="#ctx0" brushRef="#br0" timeOffset="47186.337">24052 8213 264 0,'-17'-19'99'0,"13"10"-77"0,1 2-7 15,6 20 54 1,1 9-25-16,-1 9-12 16,4 13-7-16,0 28-16 15,-3 13-5-15,-1 3-1 0,-3 0-2 16,-3 18-1-16,-1 4 1 16,-3-7 1-16,0-12-23 15,4-12-11-15,-4-14-27 0,0-14-13 16</inkml:trace>
  <inkml:trace contextRef="#ctx0" brushRef="#br0" timeOffset="47364.079">23640 8799 296 0,'-18'-6'112'0,"36"-3"-87"0,24-1 4 0,-14 7-4 16,15-6-13-16,6-4-2 15,25-3-5-15,14-2-4 16,4-1 0-16,-7 6-6 0,-1 7 1 16,1 6-40-16,-7 3-18 15,-1-3-65 1</inkml:trace>
  <inkml:trace contextRef="#ctx0" brushRef="#br0" timeOffset="47814.365">24871 8053 252 0,'-21'-3'93'0,"17"0"-72"0,1 0 16 16,3-1 2-16,3-2-10 16,4 0 0-16,4 0-3 15,6-4-1-15,8 10-14 16,10 6 4-16,8 13 3 0,6 13-2 0,1 8 3 15,-1 17 1-15,-10 2 0 16,-8 20-7-16,-9 12-3 16,-12-3-1-1,-10-7 1-15,-14-6-3 0,-14 16 1 16,-11 0-3-16,-7-3 0 16,0-16-6-16,11-12-1 15,7-13 3-15,3-10 3 16,11-2-3-16,7-7-1 15,7-6 2-15,14-3 1 16,14-4 3-16,15-2 1 16,17-4-3-16,0-5-1 15,-4-1-1-15,4-3 1 16,0-3-2-16,0 3 2 0,-7-4-15 16,-4 4-7-16,-3 0-26 15,-7 0-11-15,-4 0-30 16,0 0-11-16,1-6-54 15</inkml:trace>
  <inkml:trace contextRef="#ctx0" brushRef="#br0" timeOffset="48386.854">25788 9169 320 0,'4'16'121'0,"6"-7"-95"0,8-2 3 0,-8-4-8 15,8 0-6-15,7-3 1 16,10-3-2-16,11-4-1 16,3-11-7-16,-3-4 5 0,0-16 2 0,-7-9-4 15,-4 0-1-15,-7-3-2 16,-7-7 1-16,-6 1-4 15,-8-4 0-15,-7-5 1 16,-4 2 0-16,-6 10 0 16,-5 12 2-16,-6 16 3 15,-3 22 5-15,-1 21-6 16,4 17 0-16,3 9-2 16,7 6-1-16,8 16 1 15,10 15 3-15,14 1-4 16,7-4-1-16,8-12-2 15,-1-6-2-15,0-13 1 16,-3-3 1-16,0-13-12 0,-4-9-3 16,0-13-34-1,-10 1-12-15,-8-10-53 0,1-10-23 16,-8-12 0 0</inkml:trace>
  <inkml:trace contextRef="#ctx0" brushRef="#br0" timeOffset="48642.164">26028 8028 360 0,'-32'-16'134'0,"32"7"-104"0,0-1 3 16,4 7-7-16,3-3-18 15,0 6-2-15,3 9-4 16,1 10-2-16,0 9 1 16,-1 4-4-16,1-1 0 0,3 1-25 15,4-11-11-15,3 1-35 16,7-9-14-16,4-10-35 16</inkml:trace>
  <inkml:trace contextRef="#ctx0" brushRef="#br0" timeOffset="49303.513">27457 8263 248 0,'-25'-22'93'0,"21"13"-72"0,1 6 16 16,3 3 4-16,7 0-4 15,4 6 2-15,6 3-4 16,11 7-1-16,8 6-19 15,3 16-5-15,-1 12 1 0,5 16-7 16,-1 2 0-16,0 1-4 16,4-6-1-16,0-6 3 15,-4-4 1-15,-3-6 1 0,-7 0 2 16,-11-16 6-16,-7-2 2 16,-7-14-1-16,-14-12 0 15,-10-3-7-15,-12-3-2 16,-2-3-4-16,-12-3-1 15,-6-4 1-15,-11-6 2 16,-11 7-3-16,-3-1 0 16,14 7 1-16,11 3 2 15,7 3-3-15,13 3-2 16,8 3-14-16,11 0-4 16,13 4-22-16,18-1-10 15,11 4-43-15,14 6-18 0,-4-1-15 16</inkml:trace>
  <inkml:trace contextRef="#ctx0" brushRef="#br0" timeOffset="49526.495">27386 9238 328 0,'-67'22'123'0,"64"-22"-95"0,6-3 11 16,4 0 1-16,14-3-7 15,25-4 1-15,18-2-15 16,6-4-6-16,11 0-8 16,25 1-2-16,-3 5 1 0,-5 7-7 0,-6 3-2 15,3 3-25-15,4-3-10 16,-4 6-28-16,-6-12-12 16,-5 3-63-1</inkml:trace>
  <inkml:trace contextRef="#ctx0" brushRef="#br0" timeOffset="50411.693">29044 8200 324 0,'7'-44'123'0,"0"26"-95"0,0-4 9 16,-3 15 0 0,-11 17-19-16,-7 9-9 15,-7-1-4-15,-8 4-3 16,-2 0-2-16,-1 0 1 0,0 0-4 15,7-3 2-15,1-3 1 16,13-4 0-16,4 1-3 16,11-1 2-16,6-2-6 15,11-1 0-15,11-3 7 16,0-2 7-16,0-1-3 0,-1-3 0 16,1 0-4-16,0-3-1 15,-4-4 1-15,0 1 2 16,-3 0-3-16,-4 3 0 15,0 0-1-15,0-1 0 16,-3 4 4-16,0 0 1 16,3 0-1-16,0 0-2 15,0 0-2-15,0 4 1 16,4 2 3-16,0 3 1 16,0 4 3-16,-1 6 3 15,1 9-4-15,-4 9-3 16,-3 7 3-16,-8 0 1 0,-6-3 9 15,-11-7 4-15,-14-2-3 16,-15-10-1 0,-6 3-9-16,-4-10-2 0,-3-2 0 15,-1-7 2-15,4 1-3 16,4-1-2-16,3 0 0 16,11-3 1-16,7 0-3 15,10 1-2-15,11 2-1 16,7 0 0-16,8 0 3 15,6 4 2-15,7 5-2 16,7-2 0-16,11 6-1 16,11 0 0-16,6 6 2 15,-7 6 0-15,-6 0 0 0,-11 1 0 16,-8-4 11-16,-13 0 5 16,-11 0 3-16,-10-3 1 15,-19-3-9-15,-16-3-2 16,-12-3-5-16,-3-4-1 15,-7-2-3-15,-7-1-1 16,-7 1 1-16,4-1 0 16,3-6-3-16,14 7 0 15,10-4-23-15,15-3-10 16,18 3-23-16,17-3-9 16,17-3-36-16,19-9-16 15,10-4-11-15</inkml:trace>
  <inkml:trace contextRef="#ctx0" brushRef="#br0" timeOffset="50846.859">30215 8370 360 0,'22'-38'134'0,"-8"26"-104"0,-11-1 3 15,-6 7-5-15,-4 3-13 16,-7 6 2-16,-8 3-6 15,-9 3-1-15,-12 4-6 16,-6-1-3-16,0 4 0 0,-1 3-1 16,4 0 0-16,7 3-3 15,11 3 2-15,11 3-1 16,10 3 0-16,10 1 2 0,11 5 0 16,11-2-3-16,7-1 0 15,3 1 2-15,4-1 0 16,-4 1 1-16,4-4 2 15,0 10-1-15,6 0-1 16,-2 3 12-16,-4-1 6 16,-8-5 6-16,-6-7 3 15,-14-2-1-15,-11-4-1 16,-14-6-10-16,-11-4-2 16,-7-2-7-16,-10-4-4 15,-15-3-4-15,-6-2 1 16,-4-11-10-16,7-5-5 15,7-10-32-15,11-6-14 16,10-10-27-16,11 0-12 16,17-2-53-16</inkml:trace>
  <inkml:trace contextRef="#ctx0" brushRef="#br0" timeOffset="51042.225">30208 8323 392 0,'14'-16'148'0,"4"3"-115"0,17 1-3 16,-13 2-7-16,13 1-17 15,11 0-3-15,7 9-2 0,7 0-1 16,14 9 0-16,14 10-5 0,0 0 1 16,-7 3-33-16,-7 3-16 15,-3 3-109 1</inkml:trace>
  <inkml:trace contextRef="#ctx0" brushRef="#br0" timeOffset="51388.153">31263 8407 276 0,'-25'-19'104'0,"18"10"-81"0,-10 0 14 0,10 2 1 15,-7 4-13-15,-8 3-3 16,-2 7-8-16,-12 5-4 15,-9 16-5-15,-8 22 7 0,-7 13 7 16,7 3-1-16,10-3 1 0,19 3-4 16,20 3-1-16,25 0-4 15,18-4-1-15,11-14-5 16,6-11-3-16,15-15 6 16,6-9 5-16,1-22 3 15,-8-7 0-15,-10-12-1 16,-7-6 1-16,-17-4-8 15,-15-9-4-15,-14-12-5 16,-21-19 1-16,-18-4-12 16,-14 7-7-16,-3 10-7 15,-1 5-3-15,4 19-26 16,8 7-9-16</inkml:trace>
  <inkml:trace contextRef="#ctx0" brushRef="#br0" timeOffset="55788.476">25569 7429 172 0,'0'-34'66'0,"4"15"-52"0,-4-3 6 0,0 6-3 16,-4 4 3-16,-3-4 2 16,-7-3 0-16,-11 0 1 15,-6 4-13-15,-8-1 1 0,-21 16 2 0,-21 0 4 16,-11 16 2-16,-7 2-2 15,-21 11 0-15,-10 15-3 16,-1 24-1-16,-20 17-5 16,-8 12 0-16,0 22-3 15,-17 19 0-15,13 0 1 16,8 38 1-16,11-7 3 16,24 13 1-16,46-3 8 15,49-22 2-15,39-4-10 16,46-12-4-16,46-15-5 15,53-10-2-15,31-13 3 16,39-5 0-16,18-4-1 16,7-13 1-16,21-15 9 15,-10-19 7-15,7-25-6 0,-15-28-2 16,1-16-6-16,-29-19-4 16,-7-25 0-16,-35-41 1 15,-39-12-6-15,-35-37 1 16,-35-29-4-16,-39-38 2 15,-46-47-2-15,-43 4 2 16,-34-7 1-16,-50 28 2 16,-18 35 1-16,-32 54 1 15,-13 52-3-15,-8 45 0 16,15 30-20-16,-1 26-10 16,25 22-45-16,32 9-20 15,22 7-45-15</inkml:trace>
  <inkml:trace contextRef="#ctx0" brushRef="#br0" timeOffset="56957.486">24031 10771 312 0,'11'-25'118'0,"-1"7"-92"15,8-1 15-15,-11 9 2 0,0 4-11 16,-7 6 1-16,-3 0-14 16,-11 16-6-16,-4 6-8 15,-7 9-4-15,0 7 0 0,-3 6-1 16,4-1 0-16,2-5 2 15,8-10 1-15,4 1-4 16,6-4 1-16,8-10 0 16,3-2 0-16,7-4 0 15,4 1 0-15,6-4 0 0,8 3 0 16,7 1 0-16,7 5 0 16,3 4 0-16,0 9 0 15,1 1 0-15,-4 5 2 16,-8 4-1-16,-6 3-1 15,-7-1 12-15,-7-5 4 16,-8-1 11-16,-10-5 6 16,-7-4-11-16,-11-7-3 15,-13 7-13-15,-19-6-4 16,-10-3 0-16,0-3 1 16,0-1-4-16,0-3 1 15,4-5-20-15,3-8-9 16,11-8-27-16,10-7-10 15,11-6-14-15,14-3-5 0,7-4-61 16</inkml:trace>
  <inkml:trace contextRef="#ctx0" brushRef="#br0" timeOffset="57183.446">24070 10684 324 0,'-32'0'123'0,"29"0"-95"0,3 0-8 15,17 0 4 1,12 3-13-16,9 0-4 0,12-3-3 16,6 3-2-16,4-3-6 0,11 9 0 15,10 7-49-15,-3 6-21 16,-4 13-58-1</inkml:trace>
  <inkml:trace contextRef="#ctx0" brushRef="#br0" timeOffset="57782.843">24458 11464 252 0,'-3'16'93'0,"17"-16"-72"0,17-6 16 0,-6-4 2 0,17-5-6 15,11-10 3-15,4-4-14 16,3-2-5-16,3-7-10 16,4-2-1-16,0-7 1 0,-3-16 1 15,-8-15 2-15,-3 12-1 16,-14-3 0-16,-4-3-5 15,-10-10-1-15,-7-9 1 16,-11 3 0-16,-11 13 0 16,-6 16 2-16,-1 15 1 15,-24 25 3-15,-8 28-5 16,-6 32-3-16,7 19 1 0,-4 21 2 16,3 41-2-16,1 23-2 15,3 43 0-15,8 9 1 16,9 10-1-16,15-28 2 15,14-25-4 1,11-23 0-16,3-30 1 0,4-29 2 16,3-25-1-16,0-28 2 15,1-16-4-15,-8-16-2 16,-11-18 2-16,-6-26 0 16,-8-18-2-16,-6 3 2 15,-4-3-1-15,0 9 0 16,3 9 2-16,4 17 2 15,0 5-1-15,7 16-3 16,7 7-1-16,14 2 4 16,14 1 1-16,15-3-3 15,10-7-1-15,-4-3-32 16,-3-3-13-16,3 3-36 16,4-3-14-16,-3 3-40 15</inkml:trace>
  <inkml:trace contextRef="#ctx0" brushRef="#br0" timeOffset="58789.438">25982 10740 252 0,'-14'-9'93'0,"14"6"-72"0,0-4 14 0,0 7 2 0,7 0-10 16,4 0-1-16,6 0-4 15,8 7 1-15,3-4-13 16,7 12 1-16,4 4 2 0,0 9-1 15,0 7 3-15,0 3-6 16,3 9-1-16,0-7 5 16,4-2 1-16,-7-4-3 15,-4-5-1-15,-6-7-2 16,-8-4 0-16,-7-5 4 16,-14 6 3-16,-11-10-8 15,-10 1-4-15,-7-1-2 0,-4 0-1 16,-7 4 0-16,-14-1 0 15,-3 1 0-15,-4 0 0 16,3-4-3-16,5 0 2 16,6 1 1-16,7-4 2 15,7-3-1-15,7-3-1 16,8 0-15-16,6 0-5 16,4 0-32-16,7 0-12 15,11-3-107 1</inkml:trace>
  <inkml:trace contextRef="#ctx0" brushRef="#br0" timeOffset="59284.381">25827 11533 260 0,'-7'4'96'0,"3"-4"-75"0,4 0 12 0,0 0 2 16,0 0-6-16,0 0 1 15,7 0-2-15,4 0 0 16,3 3-15-16,4 0 3 0,10 0 2 15,11 0-2-15,10 0 1 16,11-3-7-16,4-3-4 16,3 3 1-16,10-3 2 0,4-3-4 15,0-1-1-15,-10-2-26 16,-11 0-13-16,-7-4-64 16,-4 0-26-16,-3-2-19 31</inkml:trace>
  <inkml:trace contextRef="#ctx0" brushRef="#br0" timeOffset="59944.533">27263 10815 224 0,'-18'3'85'0,"11"-6"-66"0,3 3 16 15,4 0 6-15,0 0-9 16,0 0-1-16,8-3 2 0,6 0 2 16,0 3-19-16,7 0 4 0,7 0 1 15,4 3-7-15,7 0-1 16,-1 0-5-16,5 7 0 16,-4-1-7-16,-1-2-1 15,1-4 0-15,4-3 0 16,-8-10-47-16,-3 1-18 15,3-1-97 1</inkml:trace>
  <inkml:trace contextRef="#ctx0" brushRef="#br0" timeOffset="60410.025">27852 10367 272 0,'0'-31'104'0,"14"12"-81"0,7 6 14 15,-7 7 1-15,4 0-9 16,7-1 0-16,6 4-3 16,8 3 1-16,3 7-15 15,1 5 2-15,-1 10 0 0,0 13-1 16,1 15 2-16,-8 3-6 15,-7 0-1-15,-14 1 0 0,-14 2 0 16,-10 4-4-16,-8-1-3 16,-7 4 0-16,-6-3-1 15,-8 2 0-15,0-8 2 16,0-7-3-16,0-4 0 16,8-8 1-16,6 3 0 15,11-10-3-15,10-6 0 16,15-7 4-16,14-5 3 15,13-7 3-15,5 3 3 16,6-6-5-16,11-6-1 16,0 6-4-16,0 0-3 15,-7 0-16-15,-4 0-5 16,-3 0-30-16,-7 0-10 0,-4 0-71 16,1-3-63-1,-1-7 69-15</inkml:trace>
  <inkml:trace contextRef="#ctx0" brushRef="#br0" timeOffset="61010.666">29016 10828 296 0,'0'-28'110'0,"-4"21"-86"0,4 1 11 0,0 3 1 16,-3 0-16-16,-1 3-3 16,-3 0-8-16,0 0-1 15,0 0-5-15,0 0 0 0,0 3 3 16,0 0-3-16,0 0-2 15,0 0 0-15,0 1 1 16,3-1 1-16,1 0 1 16,-1-3 0-16,1 0 2 15,3 0 3-15,0 0 5 16,0 0-4-16,0 0 2 0,0 0-7 16,0 0-1-16,0 0 0 15,0 0 2-15,-4 0-1 16,1 0 0-1,-4 3-1-15,0 3 2 0,-4 0-1 16,0 13 0-16,-6 10 1 16,3 8 1-16,3 4-1 15,4-3 1-15,7 5-2 16,7-8 2-16,7-7 0 16,14 0 3-16,4-3-5 15,7-6-1-15,0-3 0 16,0-4 0-16,-4-2-2 15,-3-4 1-15,-8-6-2 16,-2 6-1-16,-8-6-26 0,-4-6-12 16,-3 3-30-16,-7-3-12 15,0-1-19-15,0-2-8 16,-3-3-15 0</inkml:trace>
  <inkml:trace contextRef="#ctx0" brushRef="#br0" timeOffset="61627.929">28967 10411 288 0,'-4'-6'107'0,"4"2"-83"0,4 1 2 15,-4 3-4-15,0 0-12 16,0 0-1-16,3 0-5 15,1 0-1-15,-1 0-1 16,1 0 5-16,3 0 3 0,0-3-1 16,0-3 2-16,0-3 3 0,4-4 3 15,-1 4-7-15,1 2-3 16,-4 1-4-16,0 3 0 16,-4-3 0-16,-3 12 3 15,0-3-1-15,-3 3 0 16,-1 1-1-16,-3 2 2 15,0 4-1-15,4-7 0 16,-1 0-3-16,4 0 1 16,0-3-2-16,4 1-1 15,3-4 3-15,0 0 0 16,0 0-1-16,0-7-2 16,3-5 1-16,1 2 1 15,-4-2 1-15,-3 6 3 16,-4 2-1-16,-7 8 0 15,-4 5-3-15,-3 7-2 0,0-1 1 16,3-2-1-16,4-1-20 16,4-2-7-16,3-4-46 15,10-6-17-15,1-6-60 16</inkml:trace>
  <inkml:trace contextRef="#ctx0" brushRef="#br0" timeOffset="62542.104">29679 10298 236 0,'-24'-6'88'0,"24"3"-69"0,0-4 17 0,0 1 5 16,3 3-11-16,1-3 0 16,-4 6-13-16,0 0-3 15,0 0-8-15,3-3-2 0,-3 3 0 16,0 0-2-16,0 0-2 15,0 0 3-15,4-7 2 0,-1 1 2 16,1 0 1-16,-1-1 0 16,1 1 0-16,-1 0 0 15,1 0 0-15,-1-4 0 16,1 7 2-16,-1-3 1 16,-3 6 3-16,7-3-1 15,-3 3 0-15,-1 3-1 16,1 16 2-16,0 6-3 15,3 15 1-15,0 26-7 16,7 10-3-16,0-1-1 16,0 0-1-16,0 10 2 15,0 3 1-15,-3-4-1 16,-4-12-2-16,-7-15-15 0,0-4-5 16,-4-12-34-16,-3-10-15 15,0-12-103 1</inkml:trace>
  <inkml:trace contextRef="#ctx0" brushRef="#br0" timeOffset="62740.355">29510 10702 292 0,'-7'16'110'0,"28"-13"-86"0,25 7 9 0,-18-10-3 15,18 0-14-15,24-10-2 0,12 7-8 16,-5-3-4-16,-10-4-1 16,-3 7-34-16,-8-3-15 0,1-6-89 15</inkml:trace>
  <inkml:trace contextRef="#ctx0" brushRef="#br0" timeOffset="63232.279">30346 10126 344 0,'-21'-4'129'0,"21"4"-100"0,10-6 11 0,4 0-2 16,15 0-10-16,10-4-2 15,6 1-1-15,8-1 1 16,11 10-14-16,-1 0 0 0,-10 10-1 15,-18 9-2-15,-17-1 0 16,-21 7 1-16,-15 1 4 16,-3 2-4-16,-7 0 0 15,-1-3-4-15,1-3 1 16,3-3-4-16,4 0-2 16,4-1-3-16,6 4 1 15,8 7-4-15,6 2 1 16,8 4 2-16,6 5 3 15,4 1-2-15,4-3 0 16,3-1-1-16,1 4-2 0,-1-6 5 16,-7-4 1-16,-7-3 6 15,-7 0 3-15,-10-3 0 16,-8-3 1-16,-7 0-6 16,-6-3-2-16,-12-3-4 15,-6-4-1-15,-4-2-1 16,-3-4 0-16,3-3-27 15,4-3-13-15,10-3-16 16,11-3-4-16,10-4-18 16,15-8-4-16,10 8-67 15</inkml:trace>
  <inkml:trace contextRef="#ctx0" brushRef="#br0" timeOffset="63713.238">31119 10188 352 0,'7'-15'132'0,"-11"11"-103"0,-7 8 1 0,4-4-6 16,-7 9-7-16,-7 0-1 15,-7 10-2-15,-7-3 1 16,-4 0-8-16,4-1-4 0,3-2 0 16,4-1-4-16,6-2 0 15,8-1-4-15,7-3 1 16,7 4 4-16,7-4 2 15,4-3-3-15,7 7 1 0,3-10 0 16,3 6 0-16,5-3 0 16,-1-3 0-16,0 6 0 15,0 1 0-15,1 2-3 16,-5 13 2-16,1 6 1 16,3 7 0-16,0 5 0 15,4 1 0-15,0-6 4 16,0 2 5-16,3-5 6 15,-3-4 3-15,-4-6 4 16,-7 0 1-16,-7-10-4 16,-7 4 1-16,-14-3-2 15,-14-4-2-15,-14 0-11 16,-8 1-2-16,-3-4-1 0,-3-3 1 16,-4 0-6-16,-3-3 0 15,3 0-19-15,7-3-8 16,7-3-20-16,11 0-8 15,10-4-33-15,15-5-13 16,3-14-45 0</inkml:trace>
  <inkml:trace contextRef="#ctx0" brushRef="#br0" timeOffset="63878.794">31111 10091 356 0,'15'-34'132'0,"-5"18"-103"0,15-3 1 0,-7 13-8 16,10 0-15-16,14-1-4 0,7 7-2 16,1 3 1-16,-1 7-1 15,1 2-18-15,-8 7-6 0,0 0-20 16,1 6-8-16</inkml:trace>
  <inkml:trace contextRef="#ctx0" brushRef="#br0" timeOffset="64268.747">32060 10307 304 0,'-10'-9'112'0,"3"3"-87"0,-11-1 7 16,8 4-5-16,-8 0-6 0,-10 3-1 15,-8 6 1 1,-6 4 1-16,-4 9-12 15,4 9-1-15,0 16-2 0,6 3 1 0,8 3 0 16,7 0 9-16,14-6 6 16,14 0-10-16,18-6-4 15,13-7-6-15,15-9 0 16,4-3 0-16,-1-7 3 16,8-15 3-16,3-6 5 15,-4-10-4-15,-10-12 2 16,-10-17-7-16,-22-11-3 15,-18-1-1-15,-17-2 1 16,-14-1-1-16,-7-3-1 0,-11 7-8 16,-14 5-3-16,-7 17-29 15,0 18-14-15,3 6-41 16,1 10-14-16,-8 6-42 31</inkml:trace>
  <inkml:trace contextRef="#ctx0" brushRef="#br0" timeOffset="64974.859">23520 12085 260 0,'-14'13'96'0,"17"-10"-75"0,8 0 23 15,-1-3 7-15,8 0-9 0,10-3-3 16,11 0 1-16,10-3-1 16,8-7-21-16,6-3 3 0,25-3 2 15,18-2-6-15,4-8-2 16,20 4-8-16,15-3-5 16,-11 0 1-16,3 0 2 15,1-7-9-15,-14 13-2 16,-19-3-17-16,-9 0-5 15,-19 0-17-15,-17 6-4 16,-17 3-60-16,-15 7-24 16,-25 15 3-1</inkml:trace>
  <inkml:trace contextRef="#ctx0" brushRef="#br0" timeOffset="65393.767">24141 12261 316 0,'-4'-19'118'0,"11"13"-92"0,0-4 15 16,-7 10 2-16,0 0-20 16,-7 3-2-16,-3 4-9 0,-12 8-2 15,-2 7-6 1,-1 7-3-16,0-1 0 0,4 0-1 0,7-6 0 15,3-3-3-15,4-4 0 16,11-5-1-16,10-4 3 16,18-3 0-16,14-3 3 15,7 3-3-15,7 7 0 16,-4 5 1-16,0 7 0 16,1 0 0-16,-4-3 0 15,-11 6 15-15,-17-3 10 16,-11-3 11-16,-14-3 5 15,-11-1-13-15,-10 4-4 16,-11-9-14-16,-10 5-4 16,-11-5-6-16,-7-1-1 15,0-3-23-15,7-2-10 0,7-11-37 16,11-2-17-16,14-10-93 16</inkml:trace>
  <inkml:trace contextRef="#ctx0" brushRef="#br0" timeOffset="65619.134">24232 12223 416 0,'29'-9'156'0,"-5"3"-121"0,12-4-5 15,-15 4-10-15,3-4-16 16,8 1-2-16,14-4-1 15,10 1-1-15,8 3 0 0,-1-1-11 0,1 1-5 16,-1 6-39-16,15-4-14 16,7 7-65-1,6-9-54-15,12 0 75 16</inkml:trace>
  <inkml:trace contextRef="#ctx0" brushRef="#br0" timeOffset="66114.816">27746 11568 296 0,'4'0'110'0,"3"0"-86"0,10 0 20 0,-13 0 5 15,17 0-7-15,21-3 0 16,18-4-10-16,11-2-3 16,13-3-16-16,29-7-6 0,11-6 0 15,-1 6-4-15,11 0-2 16,0 10 0-16,-17 5-1 15,-11 8-22-15,-11 2-10 16,-10 6-11-16,-15-2-3 16,-13 5-24-16,-15-5-10 15,-14-7-52-15</inkml:trace>
  <inkml:trace contextRef="#ctx0" brushRef="#br0" timeOffset="66597.19">28395 11759 312 0,'-21'-16'118'0,"17"13"-92"0,1-3 28 15,3 6 6-15,-4 0-28 16,-3 0-9-16,-3 0-15 0,-1 9-6 16,-3 1-1-16,0-1-1 0,0 7 0 15,0 0 0-15,3-1 0 16,4-2-3-16,4-1 0 16,3-2-3-16,7-4-1 15,3 3 4-15,8 10 3 16,6-3-1-16,5 3 0 15,2 6 1-15,1 0 0 16,0-3 2-16,-4 6 1 16,-3-6 7-16,-4-3 6 15,-3-3 5-15,-4-1 2 16,-4-2-10-16,-6-1-3 0,-8-2-4 16,-6-1-1-1,-11-3-3-15,-8 4-2 0,-2-7-6 16,-5 6-1-16,1-6-30 15,3-6-11-15,4-6-35 16,7-10-12-16,7-12-54 16</inkml:trace>
  <inkml:trace contextRef="#ctx0" brushRef="#br0" timeOffset="66792.484">28335 11734 324 0,'-10'6'121'0,"17"-12"-95"0,10 6 25 0,-3-3 4 16,8-3-18-16,13-1-4 16,7-2-17-16,4 0-7 15,0 2-6-15,3 4-5 0,4 0 1 16,0 3-32-16,4 3-13 16,2 0-12-16,5 4-5 15,-4-4-82 1</inkml:trace>
  <inkml:trace contextRef="#ctx0" brushRef="#br0" timeOffset="67316.281">30244 11333 276 0,'-32'6'104'0,"28"-6"-81"0,1 0 14 0,3 0-1 16,0 0-4-16,7-6 1 15,7-1-1-15,7 1 0 16,11 0-17-16,10 0 4 0,11-1 2 15,7-2-3-15,21-4 0 16,29-5-8-16,6-4-4 16,32-3-3-16,15-4-3 15,6-2-2-15,21-7 1 16,-17 7 1-16,4-3 2 16,-8 5-3-16,-21 4-2 15,-21 6-23-15,-21 4-10 16,-28 5-54-16,-26 17-22 0,-23 5-41 15</inkml:trace>
  <inkml:trace contextRef="#ctx0" brushRef="#br0" timeOffset="67811.445">31217 11411 296 0,'11'-25'110'0,"-4"12"-86"0,0-2 29 0,-7 5 6 16,-4 7-22-16,-3-3-9 16,-7 12-16-1,-7 4-6-15,-4 2-4 0,-3 7 1 0,0 3 0 16,3 3-4-16,4-3 1 15,7-3 0-15,3 0 0 16,11-1-3-16,8-5 2 16,2 0 1-16,8-1 0 15,3 1-3-15,7 2 2 16,7 4 1-16,4 3 2 16,0 3-3-16,0 0-2 0,-7 3 2 15,-4 1 2 1,-4 5 9-16,-6-6 5 0,-4 1 4 15,-3-4 3-15,-15 0-3 16,-10-3 0-16,-3 0-10 16,-12-4-5-16,-6-5-1 15,-4-4 0-15,0-2-6 16,-3-4 0-16,3-3-23 16,0-6-11-16,4-7-22 15,7-6-9-15,7-6-53 16,7 3-23-16,3-6 27 15</inkml:trace>
  <inkml:trace contextRef="#ctx0" brushRef="#br0" timeOffset="68009.327">31104 11308 316 0,'0'-10'121'0,"11"10"-95"0,3 0 20 0,0 0 1 16,14 0-12-16,15 0-1 15,13 0-19-15,4 3-7 16,0-3-5-16,4 0-5 0,-1 0-1 16,-3 0-38-16,-3 0-17 15,-8 0-22-15,-3 3-8 16,-11 4-38 0</inkml:trace>
  <inkml:trace contextRef="#ctx0" brushRef="#br0" timeOffset="69868.418">25982 13302 244 0,'-7'9'93'0,"7"4"-72"0,0 9 9 15,0-13 2-15,0 4-9 16,0-1 1-16,4 4-4 15,-4-4-3-15,7 1-9 16,-4-4 1-16,11 1 4 0,-3 2-3 16,10-9 2-16,-3 1-3 15,10-11 2-15,-3 1-6 16,3-10-1-16,7-12 0 0,-3 3 0 16,-4-9-2-16,-3-4 1 15,-4 0-2-15,-3 1-1 16,-1-13-2-16,-3-4 1 15,-3-18 1-15,-1 6 0 16,-2-3 0-16,-5 13 2 16,-6-1-1-16,-5 7 2 15,1 6-4-15,0 10 0 16,-3 12 3-16,-4 6 1 16,-4 16-1-16,0 6 1 15,-3 13 0-15,0 19 3 16,-4 31 1-16,1 12 3 15,-1 20-5-15,0 34-3 16,1 6 1-16,6-10 0 0,4-24-4 16,0 37 1-16,3-34 2 15,11 34 1-15,0-31-4 16,21-16 1-16,-3-9-2 16,17-28 0-16,-7-10 2 15,8-28 2-15,-8-3 1 16,4-38 1-16,-4 3-11 15,-3-22-5-15,-4 7-3 16,-14-35-1-16,-7-31 6 16,-11 16 4-16,-10 8 4 15,-4 17 1-15,1 12 1 16,-1 13 0-16,4 9-3 16,3 6 0-16,8 4 2 15,10-1 0-15,10 4 7 16,11-1 6-16,8-2-2 0,6-7 0 15,11-3-6-15,14 0-1 16,3 0-12-16,-3 0-7 16,-3 3-38-16,-8 4-17 15,-7 2-78 1</inkml:trace>
  <inkml:trace contextRef="#ctx0" brushRef="#br0" timeOffset="70453.05">27076 12900 252 0,'-18'-18'93'0,"15"8"-72"0,-1 1 20 16,4 3 4-16,4-1-3 0,3 4 1 15,3 6-8-15,4 7-4 16,4 5-17-16,3 10-2 0,0 4-1 15,4 5 0-15,3 4 1 16,0-4-2-16,1 7-1 16,2-6-5-16,1-4-1 15,0 7-3-15,-4-7-1 16,-3-3 5-16,-8-3 5 16,-2-6 1-16,-8-6 4 15,-11 2-3-15,-7-5 1 16,-10-4-9-16,-3-3-2 15,-5-3-3-15,-6-3 0 16,-7 0 2-16,-8 0 2 0,1-4-1 16,0 7 2-16,-1-3-4 15,8-3 0-15,7 6 1 16,6-3 0-16,12 3-7 16,6 0 0-16,11 3-4 15,14-3 0-15,7 6-41 16,11-3-15-16,3 7-30 15,1-1-12-15,-4 1-27 16</inkml:trace>
  <inkml:trace contextRef="#ctx0" brushRef="#br0" timeOffset="70739.845">26797 13697 332 0,'-11'3'123'0,"15"-3"-95"0,3 0 14 0,0-3 1 16,7-3-6-16,7 2 2 16,18-2-8-16,14-3-2 15,11 6-16-15,3-4-6 0,7 4-2 16,7 3-1-16,0 0 0 15,-3 3-7-15,-11-3 0 16,-7 7-37-16,-8-4-13 16,-9-3-17-16,-1-3-7 0,-3-4-77 31</inkml:trace>
  <inkml:trace contextRef="#ctx0" brushRef="#br0" timeOffset="71355.71">28123 13004 228 0,'-10'0'85'0,"10"0"-66"0,0 3 21 15,0 0 7-15,3 3-3 16,1 4 4-16,3-1-10 16,4 7 0-16,-1-3-22 15,8-4 0-15,-1-3-2 0,8-3-5 16,3-3-3-16,8 0-3 0,2-3-3 15,1 0-15-15,-3 0-5 16,-5 0-34-16,-3 0-15 16,-3-4-85-1</inkml:trace>
  <inkml:trace contextRef="#ctx0" brushRef="#br0" timeOffset="71819.75">28621 12734 220 0,'-18'-15'82'0,"11"8"-64"0,0 1 18 0,7 3 2 16,0 0-7-16,0-3 2 0,7-1-4 15,4 1 2-15,-1 0-17 16,4-1 5-16,4-2 2 0,0 9-5 15,3 0 1-15,0 9-8 16,0 4-3-16,0 6-1 16,-3 6 1-16,-7 6 3 15,-4 13 2-15,-7 0-3 16,-4 0-3-16,-6-3-2 16,-1-1 0-16,-3-5 0 15,-4-4 1-15,1 1-2 0,2-7-2 16,5 0 1-16,-1-3-1 15,8 0 0-15,3-3 0 16,7-4 4-16,3-2 2 16,5-4-2-16,9-3-1 15,12-6-1-15,6 0 1 16,4-3-2-16,0 0 2 16,-8 3-26-16,-6-3-10 15,-7 3-23-15,-4 0-10 16,-3 0-15-16,-8 3-7 15,-6 3-34 1</inkml:trace>
  <inkml:trace contextRef="#ctx0" brushRef="#br0" timeOffset="72149.963">28265 13487 276 0,'-11'0'104'0,"11"-3"-81"0,7 3 12 15,0-3 0-15,7-1 1 16,11 1 5-16,14 0-11 15,14 3-3-15,3 0-16 0,1 3-7 0,2 4-2 16,5-1 0-16,3 0 1 16,0-3-4-16,-3 0 1 15,-1-3-27-15,-10-6-9 16,-7 0-28-16,-7-4-13 16,-4-2-60-1</inkml:trace>
  <inkml:trace contextRef="#ctx0" brushRef="#br0" timeOffset="72676.149">28579 13640 228 0,'-25'-6'88'0,"14"6"-69"0,-6 0 15 16,10 0 1-16,-4 3-3 16,0 0 3-16,1 4-6 15,-1-1-3-15,1 0-14 16,-1 4 1-16,0-7 1 0,1 6-5 16,-1 1-1-16,4-4-6 15,0-3-2-15,4 6 0 16,3-2 0-16,3-4 0 15,8 0 0-15,3 0-3 0,4-3 2 16,3 0 1-16,0 0 2 16,4 0-1-16,-4 3-1 15,0 4 1-15,0 2-1 16,0 3 0-16,0 7 0 16,-3 3 0-16,-4 6 0 15,0 4 0-15,-3-4 0 16,-4-3 8-16,-4-3 7 15,-3-3 6-15,-3 3 2 16,-4-7-8-16,-7-2-2 16,-4-4-7-16,-7-2-2 15,-3-4-4-15,0 0-1 16,0-3-1-16,0-6-2 0,-1-4-30 16,5-2-13-16,6-4-18 15,7-6-5-15,11-3-77 16</inkml:trace>
  <inkml:trace contextRef="#ctx0" brushRef="#br0" timeOffset="72930.969">28579 13634 292 0,'-15'0'110'0,"15"0"-86"0,0 0 7 15,0 0-2-15,4-3-7 0,3 0-1 16,4 3 0-16,6 0 1 16,1 0-12-16,3 0-1 0,0 0-2 15,4 3-3-15,3 0-3 16,4 0-3-16,3-3-1 16,4 0-23-16,0 0-10 15,3-3-25-15,-3-3-10 16,0-4-59-1</inkml:trace>
  <inkml:trace contextRef="#ctx0" brushRef="#br0" timeOffset="73757.113">29587 13126 280 0,'-3'-3'104'0,"3"0"-81"0,0-3 14 15,0 3-1-15,-4-1-6 16,1 4 2-16,-1-3-7 15,1 3-1-15,-4-3-13 16,0 3 0-16,0 0 2 0,0 0-3 16,-4 3 0-16,-3 4-4 0,-7 5-1 15,0 4 1-15,-4 6 3 16,0 9-4-16,4 13-3 16,3 6 5-16,8 0 3 15,10-3-3-15,10-9-2 16,12 0-2-16,9-10 0 15,5-3 0-15,-1-9 1 16,-3 2-5-16,-4-8 1 16,-7-4-27-16,-3-3-9 15,-8-6-33-15,-3-3-13 16,0-4-78 0</inkml:trace>
  <inkml:trace contextRef="#ctx0" brushRef="#br0" timeOffset="74209.992">29531 12668 236 0,'-18'-3'90'0,"11"-3"-70"0,-3 6 13 0,6 0 1 15,-3 0-5 1,4 0 1-16,-1 0-11 16,1 0-1-16,-1 0-11 0,4 0-2 0,7 0 1 15,0 0-1-15,4 0 2 16,3-3-2-16,0-3 0 15,0-4-1-15,-3 7 0 16,-1-3 2-16,-3 3 3 16,-7 3 2-16,-3 3 3 15,-4 3-7-15,-4 3-4 16,1 1-2-16,-1-1 1 16,4-6-3-16,0 7 0 15,7-4-1-15,3-3 0 0,4-3-14 16,4 0-4-16,3 0-36 15,0 0-14-15,4 0-70 16</inkml:trace>
  <inkml:trace contextRef="#ctx0" brushRef="#br0" timeOffset="74944.015">30275 12941 212 0,'-10'-44'79'0,"6"22"-61"0,-3-9 17 16,7 18 5-16,-3 1-3 0,-1-1 0 15,1 1-1-15,3 2 3 16,-4 1-22-16,4 6 6 0,-3 6 1 15,3-3-1-15,-4 28-2 16,4 13-7-16,0 6-4 16,0 3-5-16,4 0-2 15,3-6-3-15,0 6-1 16,0 1 1-16,0-1 0 16,-4-3-9-16,1-3-4 15,-1-7-22-15,1-5-8 16,-4-7-32-16,3-16-107 15</inkml:trace>
  <inkml:trace contextRef="#ctx0" brushRef="#br0" timeOffset="75137.789">30134 13079 256 0,'-17'0'96'0,"17"0"-75"0,0 0 14 16,3 0 1-16,4 0-6 15,7 0 0-15,4 0-11 16,10-3-4-16,11 0-8 16,7-3-3-16,3-1 0 0,-3 1-11 15,-4 3-3-15,-3-3-41 16,-7 6-19-16,0-10-63 16</inkml:trace>
  <inkml:trace contextRef="#ctx0" brushRef="#br0" timeOffset="75963.208">30805 12668 248 0,'-18'-3'93'0,"11"-3"-72"0,0 6 14 0,7 0 2 0,0 0-4 15,0 0 3-15,-4 0-7 16,1 0-3-16,-1 9-14 16,4 1 1-16,7-1 1 0,7 1-1 15,11-1 0 1,14-3-5-16,7 1-3 0,3-4 0 16,4-3-1-16,7-3 2 15,0-1 1-15,-4 1-3 16,-10 3-3-16,-7 3 0 15,-11 7 1-15,-14 9 3 16,-10 12 4-16,-15 13-2 16,-6 6-2-16,-8 0-2 15,0 4-3-15,-3-4 1 16,0 0-1-16,-4 3 0 0,4 1 0 16,0 5 0-16,0-6 0 15,3-2-16-15,0-4-6 16,4-10-16-16,3-2-6 15,8-7-9-15,6-6-5 16,8-10-85 0</inkml:trace>
  <inkml:trace contextRef="#ctx0" brushRef="#br0" timeOffset="76444.016">31754 12900 260 0,'14'-40'96'0,"-7"24"-75"0,0 0 10 16,-7 10-2-16,0 0-4 16,-4 0 2-16,-3-1-2 15,-7-2 0-15,-4 9-14 16,-6 0 2-16,-1 6 3 0,-7 7-6 15,-3 5-3-15,-7 17-2 16,-8 6-1-16,-3 6 0 16,4 3 2-16,3 0 1 15,14 13 1-15,15 0-2 16,17-4 1-16,21-6-2 16,14-9 0-16,11-9-1 15,3-4 0-15,11-12 0 0,14-19 2 16,4-9 3-16,-4-7 2 15,-7-12-3-15,-10-4 0 16,-11-2 1-16,-11-4 2 16,-11-6-3-16,-13-9 0 15,-14-13-5-15,-12-9 0 16,-20 3-3-16,-11 9-1 16,-7 10-12-16,0 9-5 15,8 16-28-15,6 6-12 16,4 9-41-16,6 7-15 15,5 9-25 1</inkml:trace>
  <inkml:trace contextRef="#ctx0" brushRef="#br0" timeOffset="88254.055">20168 13872 204 0,'-46'19'77'0,"32"-6"-60"0,-10 15 13 0,13-19 1 0,-3 17-7 15,-7-1-2-15,-7 3-8 16,3 0-1 0,0 0-8-16,8-3 1 0,2 0 4 0,8-6 5 15,7-3 5-15,7-4 3 16,8-2 1-16,2 6 0 16,8 2 2-16,3 1-1 15,11 3 0-15,14 0-6 16,17-3 1-16,12 0-5 15,6 0-1-15,28-1-6 16,18-8 0-16,11-1-3 16,35 4 0-16,10 5 3 15,32 4 5-15,15 10-7 16,6 2-3-16,36 7-2 16,0 0 1-16,21 9 3 0,31 6 2 15,32 4 1-15,26-4 0 16,30-5-2-16,22-1 1 15,25-9-4 1,24-10 0-16,22-3-1 0,28-3-2 16,31-3-2-16,29-3 1 15,3-7 3-15,57-8 1 16,7 2-4-16,45-12 1 16,92 6 0-16,-27-4 0 15,1071-2 0-15</inkml:trace>
  <inkml:trace contextRef="#ctx0" brushRef="#br0" timeOffset="90811.078">21541 15992 164 0,'-11'0'63'0,"8"-6"-49"0,-1 6 0 0,4-3-3 15,0-4-10-15,0 4 0 16,-4-3-1-16,4 0 2 15,0 3-1-15,0-4 6 0,-3 4 5 16,-1 0 9-16,1 3 5 16,-1 0-3-16,1 3-2 15,-1 0-3-15,1 0 1 16,3 1-4-16,0 2-1 0,0 0 3 16,3 0 1-16,1 1 2 15,3-4 0-15,0-3 0 16,4 6 0-16,-1-6-9 15,1-6-2-15,-4 6-1 16,10-3 0-16,8-10-4 16,-4 1-1-16,-3 2-1 15,3-21-2-15,7-26 1 16,0 7 1-16,1-6-1 16,-5 2 2-16,-6-8-4 15,-4-10 0-15,-7-10 1 16,-7 4 2-16,-10 2-1 15,-12 14 2-15,-6-1-2 16,-4 3 2-16,1 4-2 16,3 18-1-16,-1 13 1 0,5 16-1 15,2 15 2-15,1 16 3 16,4 28 2-16,3 32 3 16,6 18-1-16,5 32 2 15,3 21-4-15,3 29-2 16,5 6-2-16,2 1 0 15,1 5-2-15,3-62 2 16,-4-32-4-16,15 0 0 16,-7-18 1-16,17-16 2 15,-7-13-3-15,7-25 0 16,-6-6 1-16,-1-28 2 16,-7-3-3-16,0-38-2 0,0-32 2 15,-14-2 2-15,-14-20-2 16,-10 1-2-1,-11 15-1-15,-4 23 3 0,0 18 0 16,4 15 1-16,3 17-3 16,8 6 2-16,6 2-1 15,11 1 0-15,11-6 0 16,13-4 0-16,15-5 0 16,7-1 0-16,3-3 4 15,1 3 1-15,-4 6-52 16,-1 1-24-16,1 6-95 15</inkml:trace>
  <inkml:trace contextRef="#ctx0" brushRef="#br0" timeOffset="91140.555">22229 15327 264 0,'-15'-34'101'0,"15"21"-78"0,0 1 26 0,0 12 7 0,7 0-8 15,4 9-1-15,7 13-13 16,3 9-4-16,4 7-17 15,-1 12-6-15,-3 13-2 0,-3 22-3 16,-4 12 1-16,-3-6-2 16,-4-3 2-16,-4 2-26 15,1-2-12-15,-1-16-35 16,-3-15-14-16,0-26-67 16</inkml:trace>
  <inkml:trace contextRef="#ctx0" brushRef="#br0" timeOffset="91322.404">22112 15779 296 0,'-35'0'112'0,"35"-3"-87"0,3 3 13 0,4-3-1 16,11-1-18-16,14-2-3 16,14-3-10-16,10 6-4 15,4-4-1-15,4-2-4 0,3 9 0 16,7 0-49-16,3 16-22 15,-17-4-62 1</inkml:trace>
  <inkml:trace contextRef="#ctx0" brushRef="#br0" timeOffset="91726.704">22980 15588 244 0,'-7'-13'93'0,"10"7"-72"0,-3-10 14 15,0 7 0-15,0-1-1 16,0 4 5-16,0 0-5 0,-3 3 0 16,-4 6-19-16,-4 6 2 0,1 10 3 15,-4 9-2-15,-1 22 1 16,1 13-6-16,4 0 0 16,3-1-8-16,7-8-1 15,7-1-2-15,3-6-2 16,8-6 1-16,3-10-1 15,4-6 0-15,0-9 0 16,-1-7-9-16,-3-2-4 16,1-7-46-16,-5-3-21 15</inkml:trace>
  <inkml:trace contextRef="#ctx0" brushRef="#br0" timeOffset="92015.378">22881 15089 376 0,'-3'-3'143'0,"3"-3"-112"0,-4 6-6 15,4 0-9-15,0 0-13 16,0 0-2-16,4 0 0 15,3 0-1-15,-4 0 0 16,1 0 2-16,-1 6 1 0,4-3-1 16,0-3 1-16,0 9-9 15,1-2-1-15,2-4-40 0,1 3-17 16,3-3-86 0</inkml:trace>
  <inkml:trace contextRef="#ctx0" brushRef="#br0" timeOffset="92671.833">23523 15309 272 0,'-10'-57'101'0,"10"38"-78"0,0 0 17 0,0 10 5 16,0 6-11-16,0 3 0 15,7 3-6-15,3 16 0 16,4 9-16-16,8 10 4 15,6 2 4-15,11 4-9 0,3 0-3 16,0 3-5-16,1 3 0 16,-5 4-2-16,1 2-1 15,-11-2 3-15,-3-7 2 16,-4 0-2-16,-7-10 0 16,-7-9 3-16,-3-6 1 15,-8-3-1-15,-10 0-1 16,-14-6-1-16,-18-1 0 15,-17-3-5-15,-1 1-1 0,1-1-2 16,-1-2 3-16,4-4 2 16,4-3 2-16,10-3-4 15,11-4-1-15,14 1-19 16,13 0-9-16,12-1-26 16,14 1-12-16,6 3-85 15,19-3-52 1,10-4 94-16</inkml:trace>
  <inkml:trace contextRef="#ctx0" brushRef="#br0" timeOffset="92972.06">24186 15261 364 0,'-7'-37'134'0,"7"34"-104"0,0 6 7 0,0 6-2 16,0 19-10-16,-3 10 0 16,-1 3-11-16,-3 12-6 15,-3 4-5-15,-1 15 0 0,1 12 2 16,2 1-4-16,5-13-3 15,3-3-2-15,7-12 0 16,11-10-39-16,6-10-17 0,5-5-112 16</inkml:trace>
  <inkml:trace contextRef="#ctx0" brushRef="#br0" timeOffset="93407.54">24606 15418 248 0,'-10'-59'93'0,"13"24"-72"0,1 1 25 0,-4 24 7 16,-4 4-12-16,1 6-3 16,-8 13-9-16,-3 15-4 15,-4 6-13-15,1 16-1 0,-4 10 0 16,3 15 0-1,4 10 1-15,7 0-4 0,7-16 0 16,10-10-3-16,19-12 0 16,13-6-1-16,11-13 0 15,3-9-2-15,-3-13 1 16,-3-9 2-16,-5-9 2 16,-6-17 1-16,-7-15 2 15,-14-9-1-15,-11 0 0 16,-11 0-5-16,-10-1-3 15,-14-8 0-15,-15 8-1 16,-2 1 0-16,2 15 2 0,4 7-8 16,8 12-3-16,10 10-20 15,10 9-6-15,11 6-15 16,11 3-6-16,10 4-63 16,3-1-27-16,8 4 25 15</inkml:trace>
  <inkml:trace contextRef="#ctx0" brushRef="#br0" timeOffset="93722.675">25308 15584 348 0,'-28'-3'132'0,"10"3"-103"0,-20 7 7 0,20-4-1 15,-10 6-17-15,-4 10 0 16,0 19-6-16,1 9-2 15,9 3-6-15,15-3 4 0,18-3 2 16,24-4 1-16,11-8 3 16,7-7-1-16,7-6 2 15,14-10 1-15,0-6-1 16,-7-9-3-16,-10-7 0 16,-12-12-7-16,-16-9-1 15,-22-10 0-15,-21-6 2 16,-18 0-8-16,-11-1-3 15,-6-2-39-15,-14-3-19 16,-11 12-27-16,-4 9-9 16,7 7-59-16</inkml:trace>
  <inkml:trace contextRef="#ctx0" brushRef="#br0" timeOffset="97400.685">22793 14732 200 0,'-25'-22'77'0,"18"12"-60"0,-7-5-1 0,7 11-4 16,-4-2 3-16,1 0 2 16,-4 3 3-16,-7 0 2 15,-4 3-12-15,0 3 8 0,-3 6 2 16,-4 10-4-16,-7 19 1 16,-3 18-4-16,-4 13 2 0,-3 44-6 15,-4 15-1 1,4 23-4-16,3 25-1 0,10-10 3 15,12 16 3-15,13-16 2 16,22-57 3-16,-4-21-1 16,42 6 2-16,-10-18-6 15,46-11-1-15,42 1-2 16,-4-34-1-16,-3-29 8 16,0-25 6-16,-7-47 1 15,-14-19 0-15,-15-19-6 16,-17-31-4-16,-21-12-5 15,-21-38-4-15,-25-13 0 16,-28-25-1-16,-25 13-7 0,-7 13 0 16,-7 43-4-16,-18 66 2 15,-7 53-8-15,8 29-4 16,13 21-42-16,18 20-19 16,22 18-81-1</inkml:trace>
  <inkml:trace contextRef="#ctx0" brushRef="#br0" timeOffset="100178.511">27242 16453 216 0,'-18'3'82'0,"11"-3"-64"0,3 3 11 16,4-3 2-16,0 3-8 16,0 4-1-16,0-1-1 15,0 0-1-15,4 4-11 16,-1-4 1-16,4 3 3 0,0 1-1 0,4-1 1 16,0-3-3-1,-1-3-1-15,4-3-3 16,4 0 1-16,3 0-4 0,7-9-2 15,4 0 0-15,3-1-1 16,1-9 0-16,-1-9 2 16,0-16-1-16,-3-12-1 15,-4-1 1-15,-3-2 1 16,-4-1-1-16,-7-12-1 16,-3-6 1-16,-4-7 1 15,-7 4-1-15,-7 5-1 16,-11 7 1-16,-10 10-1 15,-4 2 2-15,-3 13 1 16,-4 13-4-16,0 12-1 0,4 16 1 16,0 16 0-16,3 15 1 15,0 28 0-15,0 29 4 16,4 9 2-16,4 38-5 16,6 15 0-16,7 26 1 15,8 12 1-15,10-4-1 16,10 1-2-16,5-19 1 15,9-28-1-15,8-22 2 16,7-25 1-16,3-22-6 16,-3-22 0-16,-3-19 3 15,-5-22 2-15,-6-16 0 16,-7-24-2-16,0-20 1 0,-15-5-1 16,-10-11-7-16,-10 1 0 15,-19-19 1-15,-2 10 3 16,-8 9 0-16,0 18 1 15,4 20 0-15,6 12-2 16,5 9 3-16,10 4 0 16,7 0-4-16,14-4 1 15,21-3 4-15,18-9 2 16,10 3 0-16,4-3-2 16,11 3-2-16,-1 0 1 15,-6 7-61-15,-1 2-28 16,-13 4-42-1</inkml:trace>
  <inkml:trace contextRef="#ctx0" brushRef="#br0" timeOffset="100838.057">28416 15870 228 0,'-21'-32'85'0,"11"17"-66"0,-5-7 19 0,8 12 5 15,0 1-7-15,0-4-1 16,4-2-2-16,-1 5 1 16,4 1-18-16,7 9 0 0,4 16 0 15,6 12-2-15,5 13 2 16,2 6-5-16,5 6-1 15,2 10-4-15,1 12-1 16,3-3-3-16,-3-6 1 16,0-7 0-16,-4-5 3 0,0-7-3 15,-3-3 0-15,-4-10-1 16,-3-2 1-16,-4-4-2 16,-4 0 2-1,-2 3-2-15,-5 1 2 0,-6-1 0 16,-5-6 3-16,-2 3-3 15,-8-6 0-15,-10-6 8 16,-14-7 4-16,-15-6-3 16,-10-6 1-16,0-3-10 15,-3-3-4-15,-8-1 0 16,0 4 0-16,1 6-2 16,10 3 2-16,10 7-1 15,15 2 0-15,14 4-16 0,17-1-8 16,18-5-28-16,21-7-11 15,18-6-78 1,11-3-70-16,10-4 76 16</inkml:trace>
  <inkml:trace contextRef="#ctx0" brushRef="#br0" timeOffset="101844.361">29524 16102 212 0,'-4'-10'82'0,"1"1"-64"0,-4-4 11 15,7 7-1-15,0-3-5 0,0-1-2 16,0 1-7-16,3-4-1 15,1 4-8-15,-1 0 1 0,1 5 4 16,-4-2 7-16,-4 3 7 16,-3-3-4-16,-7 6 0 15,-3 6-2-15,-5-3 0 16,-2 3-5-16,-1-2-3 16,4 5-1-16,0 0-1 15,3-2-4-15,4 2-3 16,0 0 2-16,3 1 0 15,1 2-1-15,-1 7 1 16,4 9 0-16,0 13 1 16,4-9 0-16,3 24 0 15,7 0 0-15,7-5 0 16,7-4-2-16,7-7-2 0,4-5 1 16,3-4 1-16,0-6-1 15,1-6-1-15,-5-3 1 16,-2-7-1-16,-8 1-9 15,-4-4-4-15,1-3-59 16,-4 0-28-16,-3 3-56 16</inkml:trace>
  <inkml:trace contextRef="#ctx0" brushRef="#br0" timeOffset="102340.311">29358 15490 236 0,'-25'25'88'0,"18"-12"-69"0,0 3 8 0,7-13 1 0,0 0-11 16,4 0-2-16,3 0-2 15,0-3 1-15,4 0-7 16,3-3 0-16,0-3 3 0,3-4 3 16,1 1 2-16,-4-4-2 15,-3 1 2-15,-4 3 1 16,-7 5-1-16,-7 8-5 16,-4 2-2-16,-3 3-6 15,0 1-2-15,0-1 0 16,7 0 2-16,3-2-23 15,4-4-11-15,4 0-49 0,3 0-21 16,0 0-22 0</inkml:trace>
  <inkml:trace contextRef="#ctx0" brushRef="#br0" timeOffset="103051.611">28744 16020 232 0,'-10'3'88'0,"6"-3"-69"0,1 0 15 16,3 0 1-16,0 0-7 0,0 0-2 16,0 0-6-16,0 0 0 15,3 0-11-15,4-3-1 0,0 3-1 16,4 0 1-16,3 0 2 16,4 0-3-16,3 0 1 15,4 0-1-15,-1 0 1 16,1 0 0-16,-4 0 0 15,-3 0 2-15,-4-6 1 16,-4 6 3-16,-10 0 4 16,0 0-6-16,-7-3-2 15,-3-3 1-15,-8 6 0 16,-3-4-5-16,-4 4-4 16,4 0-4-16,0 0-1 15,3 0 2-15,4 4 2 16,0-4 0-16,4 0-1 0,2 6-4 15,5-6 0-15,3 0 2 16,7 0 1-16,7-6 1 16,4 6 0-16,3-4 0 15,-3 4 2-15,-4 0 1 16,-4 0 1-16,-3 0-29 16,-3 4-10-16,-4-4-51 15,14-4-119 1</inkml:trace>
  <inkml:trace contextRef="#ctx0" brushRef="#br0" timeOffset="104187.771">30395 15722 248 0,'-3'-28'93'0,"3"19"-72"0,-4 3 16 15,4 2 4-15,0 1-4 16,0 0 0-16</inkml:trace>
  <inkml:trace contextRef="#ctx0" brushRef="#br0" timeOffset="104354.294">30388 15679 557 0,'0'31'30'15,"0"13"-3"-15,4 12-6 0,-1 1-4 16,1-1-7-16,3 7-4 16,0 6-1-16,0-3-1 15,4-1-2-15,3-8-2 16,0-7 1-16,0-9-1 15,-3-7-18-15,-1-2-8 16,-3-4-35-16,0-6-16 16,-7 0-80-1</inkml:trace>
  <inkml:trace contextRef="#ctx0" brushRef="#br0" timeOffset="104548.047">30127 16070 260 0,'-7'-15'96'0,"18"8"-75"0,13-2 8 16,-6 3-3-16,17 3-8 15,22-4 2-15,10 4-9 16,0 3-4-16,0 0-4 16,3 3-3-16,-6-3 3 0,-8 10-31 15,-6-4-11-15,-8 3-88 16</inkml:trace>
  <inkml:trace contextRef="#ctx0" brushRef="#br0" timeOffset="104877.175">31179 15679 340 0,'-8'-29'126'0,"8"26"-98"0,0 3-8 16,0 16 29-16,0 18-22 15,4 13-10-15,0 4-6 16,-4 2-7-16,0 0-1 0,-4 0 1 15,0 4-5-15,1 2 1 0,-1 1 0 16,1-4 0-16,-1-5-7 16,4-7-3-16,4-7-32 15,3-9-12 1,7-6-19-16,7 0-8 0</inkml:trace>
  <inkml:trace contextRef="#ctx0" brushRef="#br0" timeOffset="105341.806">31757 15804 288 0,'-18'-44'107'0,"8"28"-83"0,-8-2 4 0,8 14-2 15,-4 1-2-15,-4 6 3 16,-3 1-10-16,-8 14-3 15,-2 14-8-15,-5 5-2 0,-2 7 2 16,-1 3-1-16,4 3 2 16,10 10 0-16,14 6 3 15,15 3-3-15,13-10-2 16,12-5-2-16,6-10 0 16,7-10-2-16,15-12-1 15,6-3 3-15,4-19 2 16,-14 0 2-16,7-35 3 15,-14-5 4-15,-7-4 3 0,-14-3-3 16,-15-3 0-16,-10-7-8 16,-21-9-2-16,-18-9-2 15,-10 3 1-15,-1 15-2 16,1 14 2-16,3 11-7 16,4 10 1-16,6 13-6 15,8 9 1-15,11 9-18 16,10 4-6-16,7 9-23 15,10 0-8-15,8 3-37 16,17 3-16-16,11-3 2 16</inkml:trace>
  <inkml:trace contextRef="#ctx0" brushRef="#br0" timeOffset="105750.929">32159 15917 296 0,'-28'-28'112'0,"17"24"-87"0,1-2 9 0,6 6-1 16,-3 10-10-16,0 2-1 16,0 10-4-16,-3 6 1 15,3 7-10-15,-1 2-3 0,5 17-2 16,3-1 2-16,3 0 1 15,8-6 1-15,14-12 2 16,14-4-1-16,13-12 0 0,8-13 6 16,4-12 2-16,-8-13 0 15,1-12 0-15,-8-1-7 16,-17 4-2-16,-7 6 5 16,-11-12 3-16,-4 6-8 15,-17-23-4-15,4 11-3 16,-25-17 1-16,3 10-3 15,-25 6 0-15,-13 1-23 16,7 11-10-16,10 14-20 16,7 9-8-16,11 6-40 15,10 3-17-15,7 0-17 16</inkml:trace>
  <inkml:trace contextRef="#ctx0" brushRef="#br0" timeOffset="116121.727">29824 17042 160 0,'3'-6'63'16,"1"3"-49"-16,-1-3 25 0,-3 6 7 0,0 0-14 16,4-3-4-16,-1-4 6 15,-3-2 5-15,-3 9-21 16,-4 0 1-16,-7 0 2 0,-7 9-6 16,-8 10 2-16,-6 16-8 15,-11 5-3-15,-10 11-3 16,-8 5 0-16,1-6-2 15,6-6-1-15,8-3 1 16,10-7-1-16,7-2 0 16,8-10 0-16,10-4-14 15,3-5-5-15,8-4-37 16,6-5-16-16</inkml:trace>
  <inkml:trace contextRef="#ctx0" brushRef="#br0" timeOffset="116497.325">29658 17083 268 0,'-11'-3'101'0,"11"0"-78"0,-3 0 9 15,3 3-3-15,0 0-4 16,0 0 0-16,0 0-6 16,7 6 1-16,0 7-11 15,4 5 1-15,6 14 3 0,11 5-1 16,8 10 1-16,10 0-5 16,7-6-3-16,-1 6-5 15,1-6 0-15,-7 6 0 16,0-3 0-16,-4 0 0 15,-6 0 2-15,-1-3-8 16,-10-10-3-16,-8-3-31 16,-6-3-11-16,-8-6-29 0,-3 0-10 15,-3-10-27 1</inkml:trace>
  <inkml:trace contextRef="#ctx0" brushRef="#br0" timeOffset="116991.297">29697 17143 280 0,'-7'-47'107'0,"14"40"-83"0,0 1 6 16,0 3-1-16,4 3-3 16,-1 6 2-16,4 7 0 15,4 15 2-15,-4 16-16 16,-3 12-1-16,-4 10-2 0,-11 16-2 0,-6 31 0 16,2-29-3-16,-9 57 1 15,-1 10-6-15,1-4-1 16,-1-15-2-16,4 0 0 15,3-10 2-15,4-12 0 16,0-19-31-16,0-10-12 16,-4-18-62-16,4-7-27 15,-3-15 5 1</inkml:trace>
  <inkml:trace contextRef="#ctx0" brushRef="#br0" timeOffset="118478.093">6015 9699 264 0,'-7'-38'101'16,"21"13"-78"-16,4-25-9 0,-4 25-10 0,3-9 3 15,1 9 8-15,0 0 5 16,-1 9 3-16,1 6-12 16,-4 14 7-16,-7 11 2 0,-7 13-4 15,0 16 1-15,0 13-4 16,-11 31 2-16,-17 31 5 15,-4 22 2-15,-10 41-3 16,-7 25-1-16,-8 34-6 16,1 44-2-16,-8 35-6 15,-13 6-3-15,-15 10 4 16,-10 31 4-16,10 6-3 16,-7 3 2-16,-3-40-7 15,7-1-1-15,10-68 0 0,18-48 0 16,14-50-14-16,11-50-3 15,6-43-24-15,5-35-9 16,6-23-18-16,0-15-5 16,4-21-71-1</inkml:trace>
  <inkml:trace contextRef="#ctx0" brushRef="#br0" timeOffset="118884.935">4145 9652 344 0,'-17'9'129'0,"24"10"-100"0,17 10-11 15,-13-17-12-15,10 13-7 16,7 13 0-16,8 24 3 16,13 20 1-16,18 25-1 15,18 49 9-15,10 64 8 0,25 37-10 16,28 47-2-16,11 41-5 16,24 28-2-16,-10 16 3 15,0-13 0-15,0-28-1 0,-18-9-2 16,-21-29 3-16,-3-21 0 15,-8-42-4-15,-14-14 1 16,-17-42-7 0,-11-38 0-16,-10-33-15 0,-8-23-3 15,-3-31-25-15,-7-13-10 16,-7-25-72 0</inkml:trace>
  <inkml:trace contextRef="#ctx0" brushRef="#br0" timeOffset="128461.626">15649 3021 304 0,'-24'25'112'0,"-15"-3"-87"0,-35 43-7 16,42-30-9-16,-3 18-5 16,-4 4 2-16,0-1 15 15,0 7 6-15,0 18-13 16,-10 26 5-16,-11 31 4 0,-14 47-1 15,-7 50-1-15,-29 60-9 16,-31 47-5-16,-10 43-4 16,-40 32 0-16,-6 32 0 0,-36 18 1 15,7-6-2-15,-14-19 1 16,28-35-4-16,4-30 0 16,32-73-1-16,28-50-2 15,24-35-6-15,18-53-2 16,22-56-20-16,13-63-6 15,22-47-49-15,21-34-19 16,-1-42-24 0</inkml:trace>
  <inkml:trace contextRef="#ctx0" brushRef="#br0" timeOffset="128822.697">12577 3055 356 0,'-53'-110'134'0,"60"88"-104"0,17 13-2 16,1 15-8-16,24 16 4 15,11 25 8-15,11 47-13 16,17 22-3-16,25 50-10 16,0 41-2-16,14 41 0 0,18 50-2 15,3 50-2-15,-4 22 3 0,15 25 0 16,-7 3-4-16,-15 7 1 16,12-1 2-16,2 4 1 15,-10-13-21 1,4-38-10-16,7-27-24 0,-15-42-9 15,22-37-100 1</inkml:trace>
  <inkml:trace contextRef="#ctx0" brushRef="#br0" timeOffset="131464.565">24800 13073 220 0,'-14'-6'85'0,"7"6"-66"0,0-3 3 16,4-1-1-16,-1-2-2 15,0 6 1-15,-3 6-5 16,-3 4-1-16,-4 5-8 16,-11 7 3-16,-7 10 3 0,-7 9-4 15,1 9 0-15,2 3-4 16,5-3-1-16,2 0-1 16,5-12 1-16,6-4-2 15,4-8-1-15,3-5-4 0,1-5 0 16,3-6-25-16,3-1-10 15,1 0-68 1,3-9-49-16,7 0 67 16</inkml:trace>
  <inkml:trace contextRef="#ctx0" brushRef="#br0" timeOffset="131780.828">24680 13064 236 0,'-7'-13'88'0,"11"4"-69"0,6-7 4 16,1 6-2-16,3 4-7 16,7 3 0-16,0 9 0 15,8 7 2-15,-1 6-9 16,0 3 0-16,7 3 3 0,4 0-2 15,4 0 1-15,2 3-3 16,1 0-1-16,4 1-6 16,-8-4 1-16,-7-3-2 15,-7-4 0-15,-6-5-14 16,-8-4-6-16,-11 7-31 16,-6-7-11-16,-8 7-46 15</inkml:trace>
  <inkml:trace contextRef="#ctx0" brushRef="#br0" timeOffset="132140.48">24758 12963 252 0,'-11'-19'93'0,"8"16"-72"0,3 3 3 0,0 0 6 16,0 13-7-16,0 9-3 16,0 12-3-16,0 10-9 15,0 25 1-15,0 25 4 0,0 3-3 16,3 19 2-16,1 19-7 15,-1-9-1-15,4-10-4 16,1 0-3-16,-1 3-1 16,-4-13 3-16,1-18-29 15,-1-16-12-15,1-6-88 16,-4-13-47 0,-7-12 84-16</inkml:trace>
  <inkml:trace contextRef="#ctx0" brushRef="#br0" timeOffset="135292.368">15399 9241 192 0,'-11'-6'74'0,"8"6"-58"0,-4-6 1 16,3 3-3-16,1-4-6 0,-1-2 1 16,0 0-1-16,-3-4 0 15,4 4-4-15,-4-4 6 0,0-3 3 16,0 7 2-16,0 0 1 16,-4 2-4-16,-7 4-2 15,-3 3-4-15,-10 3 1 16,-12 4 0-16,-10-1 1 15,-3-3 2-15,-1 6 1 16,1-2 1-16,-11-4 0 16,-4 6-4-16,-10 1 0 15,0-1-3-15,3 0 2 16,-6 1 0-16,-11 2 1 16,-11 1-2-16,7 3 1 0,0-4-6 15,-7 1-1 1,-7-4 4-16,4 1 2 0,3-7-2 15,0 3-3-15,-3-6 0 16,0-6-1-16,6-4 0 16,8 1 2-16,-7-4-3 15,-4-2 0-15,0-1 1 16,7-3 2-16,1 3-1 16,-5-2-1-16,-6-4-2 15,7 0 1-15,-11 0 1 16,7 3 0-16,-3 6 0 15,-8 10 2-15,11 10-3 16,4 8-2-16,0 7 4 16,-8 3 1-16,1-3-3 0,10 10 1 15,7-7 0-15,4 0 2 16,-7 0-1-16,0 12-1 16,7 14 1-1,6 11 1-15,5 7-1 0,-4 0-1 16,-7 10 1-16,-4 5-1 15,7 20 0-15,8-4 0 16,2-6 0-16,1-6 0 16,-3 9 0-16,-4 10 0 15,10-4 0-15,8-9 0 16,6 4 0-16,4 11 0 16,7 7-3-16,4 0 2 0,3 0 1 15,4 19 2-15,0-3-3 16,3-10 0-16,4 19 1 15,6 3 0-15,5-2 0 16,3 5 2-16,7 13-3 16,7-13 0-16,7 10 1 15,10 15 0-15,8-9-3 16,7 19 2-16,3-6 3 16,4-7 1-16,7 19-1 15,17-18-2-15,15-7 1 16,7 6 1-16,-1-15 1 15,19-23 3-15,20-2 1 16,8 6 1-16,10-10-2 16,24-12 1-16,1-6-4 15,32 2 0-15,-1 4-1 0,29-9-2 16,-7-13-2-16,24 0 1 16,-13 0 1-16,24 3 0 15,-11-10 0-15,11-12 2 16,-7-12-1-16,7-10 2 15,-4-9 0-15,8-10 1 16,7-9 4-16,-11-12 3 16,21-1-4-16,-11-12-2 15,22-3-2-15,-7-7-3 16,-4-9 1-16,4-6-1 16,-25-25 0-16,7-23 2 15,-29-2-3-15,-9-10 0 16,-8-31 3-16,-28-6 1 15,3 2 1-15,-13-27 0 0,-22-7-2 16,-10-15-2-16,3-32 1 16,-11-13-1-16,-20-27 0 15,-18-41 2-15,-15-20-3 16,-20-18-2-16,-22-28 2 16,-21-25 0-16,-24-3 1 15,-18 24 0-15,-25 23 0 16,-39 6 2-16,-21 40-1 15,-14 14-1-15,-35 27 1 16,0 19 1-16,-29 1-3 16,-3 27-2-16,-21-15-5 15,4 31-2-15,-1 19-2 16,-10 6 2-16,7 10-7 0,-15 37-2 16,5 29-36-1,-19 30-15-15,-3 33-82 16</inkml:trace>
  <inkml:trace contextRef="#ctx0" brushRef="#br0" timeOffset="137409.131">1072 15939 208 0,'-10'12'77'0,"6"-9"-60"0,4-6 6 0,0 0 1 16,-3-3-9-16,3 0 2 0,0-1-4 15,0 4 0-15,0 6-7 16,3 4 3-16,-3 5 3 0,7 4-2 16,0-4 0-16,4 7-4 15,0-3 1-15,-1-4-2 16,4-2 2-16,4-4-4 15,0-6 0-15,-4-3 3 16,0-3 1-16,-7-4 3 16,0-5 1-16,-7-4-3 15,-4 0-3-15,-3 0-2 16,0 0 0-16,-7 4-4 16,-3 2 0-16,-1 7 1 15,-3 6 2-15,7 6 1 16,3 7 3-16,-3 2-3 0,7 7 0 15,3 0 1-15,8 0 2 16,3-3-5-16,7-3-1 16,0-4 4-16,4-6 2 15,3-6 2-15,0-6 0 16,0-6 2-16,-3-4 4 16,0-3-6-16,-4-6 0 15,-7-6-2-15,-7-4 1 16,-7 1-4-16,-4 12-2 15,-3 3 2-15,-4 10 2 16,4 12-4-16,-3 9-1 16,2-2-2-16,5 15 0 0,-1 3 4 15,8 0 1-15,3-3-6 16,3-3 0-16,11-3 1 16,1-6 1-1,6-7 1-15,0-6 2 0,4-6 1 16,3-7 3-16,4-6 1 15,-11-6 1-15,-7-6 2 16,-4-7 1-16,-6 7-3 16,-8-1-3-16,-6 4 0 15,-4 3 1-15,-11 13-3 16,-7 5-2-16,4 7 0 16,3 16-1-16,8 9 0 15,-1 6 2-15,7 1-6 16,4-1 1-16,4 1-1 0,6-7 2 15,4-7 1-15,8-5 1 16,-1-7 2-16,0-6 1 16,7-6 1-16,0-7 0 15,-3-12 0-15,-1-9 0 16,-10-4 2-16,-7 1 1 16,-7 2-1-16,-14 4-1 15,0 12-1-15,-7 6 2 16,3 13-3-16,-3 13 0 15,0 6-3-15,7 9-1 16,-1-6 1-16,12 0 0 16,3-3 0-16,3-7 0 15,4-2-3-15,7-7 0 0,0-6-36 16,11-7-16-16,7-2-43 16,3-4-16-16,-7 7-43 15</inkml:trace>
  <inkml:trace contextRef="#ctx0" brushRef="#br0" timeOffset="138656.153">1316 15080 216 0,'-21'-4'82'0,"10"1"-64"0,-7 0 15 0,11 0 4 15,-7 0-10-15,0 0-3 16,-3 0-10-16,-1 0-1 15,0-1-8-15,-3 4-1 0,0 0 2 16,-7 4 1-16,7 2 3 16,-4 3-1-16,7 1 2 15,-3-1-4-15,-4 7 1 16,1-4-1-16,3 7 3 0,-1-3-3 16,-2-1 1-1,-1-2-10-15,-3 3 0 0,3-1 6 16,4 4 5-16,0 0-2 15,0 3-2-15,-4 3 0 16,7 0 1-16,1 0-3 16,2-3-2-16,8 6 0 15,0-6 1-15,0 0-1 16,4 0-1-16,3-3 1 16,0 3-1-16,3 0 0 15,4 0 2-15,0 3-1 16,4 3 2-16,3 7 0 15,0-4 1-15,4 3 0 0,3 1 0 16,0-1 2-16,0-2 1 16,-3-4-3-16,3-6-3 15,7 12 4-15,1-8 1 16,-5-5 0-16,-3 1-1 16,4 0-3-16,0-3 1 15,3 0 0-15,0 0 1 16,-3 0 0-16,7-1 0 15,3-2-2-15,-3 0 1 16,0-1-2-16,3 4 2 16,4 0-2-16,-8 0 2 15,5 0-2-15,-1-4-1 16,-3 4 3-16,-4 0 0 0,7 0-1 16,7 0 1-16,-3 6-2 15,4-6-1-15,2-4 1 16,-6 1-1-16,4-4 0 15,-1-2 2-15,-7-4 1 16,1-3 1-16,-5-3-2 16,8 7 1-16,0-4-2 15,10 6 2-15,8-3-2 16,3 1 2-16,0-1 0 16,-7 0 1-16,-1 4-2 15,-13-4-2-15,4 0 1 16,-1-3-1-16,-3-3 0 15,3-6 2-15,4-3-1 0,-4-1-1 16,8-2 3-16,-1-4 2 16,-10-3-4-16,0-6-1 15,-1 6 0-15,-6-3 0 16,4 0 0-16,2-3 2 16,-6-3-1-16,3 3-1 15,4-6 1-15,0 2 1 16,-11-2 1-16,-3 0 3 15,-7-1-3-15,-8 1 0 16,-6-4 1-16,-11-8 0 16,-15-14 0-16,-9-9 0 15,-5 0-2-15,-13-3-2 16,-11-3 1-16,-28-9 1 16,-11-16-1-16,4 3-1 15,-18 9 1-15,-11 10 1 0,-3 6-1 16,11 6-1-16,-4 3 1 15,-3 1-1-15,6 15 0 16,18 0 0-16,22 16 0 16,10 12 0-16,7 7-3 15,10 6 0-15,15 6-27 16,7 0-12-16,3 0-34 16,15-3-15-16,10 0-86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2-14T22:55:01.54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3568 2759 4480,'14'-18'410,"-7"8"-227,0 0-1,1 1 1,0 0-1,1 0 1,0 1-1,0 0 1,1 0 0,0 1-1,3-1-182,15-9 172,25-15 446,-1-2 0,7-9-618,103-78 731,64-30-731,-100 67 165,216-154 299,-341 237-463,11-7 34,-1 0 0,0-1 0,-1-1 0,0 0 0,1-1-35,-7 1 138,-9 7-43,-15 8 56,1 3-11,1 1-1,-16 11-139,-11 6 100,-270 126 464,111-57-131,-482 214 895,505-226-1051,4 8 1,-7 15-278,132-76 56,-1 1 165,-39 32-221,85-58 44,3-3 13,1 0 0,0 1-1,-1 0 1,1-1 0,0 1 0,0 0-1,1 1 1,-1-1 0,-1 2-57,14-9 357,217-130 716,18-10-818,306-170-58,32-9-282,76-19-115,-585 304 139,-38 20-13,-48 24 35,-44 20 82,-170 89 3,87-43-28,-207 95-91,133-67 29,-548 242 141,752-339-98,-163 74 22,-130 53 54,294-126-66,-7 2 27,-1 0 1,1-1 0,-1-1-1,0-1 1,-1 0-37,16-2-1,-1-1 1,0 0-1,1 0 1,-1 0-1,1 0 1,-1 0-1,0-1 1,1 1-1,-1 0 0,1-1 1,-2 0 0,3 1-1,-1 0-1,1-1 1,-1 1-1,1-1 1,0 1-1,-1 0 1,1-1-1,0 1 1,-1-1 0,1 1-1,0-1 1,-1 1-1,1-1 1,0 1-1,0-1 1,0 1 0,0-1-1,-1 1 1,1-1-1,0 0 1,0 1-1,0-1 1,0 1-1,0-1 1,0 1 0,1-1-1,-1 1 1,0-1-1,0 0 1,0 1-1,0-1 1,1 1 0,-1-1 1,1-3 2,1 0 1,0 0 0,0 0 0,0 1 0,0-1-1,1 0 1,-1 1 0,1 0 0,0-1-3,33-29 45,-17 16-14,70-58 462,83-54-493,107-56 184,-256 171-184,532-311 37,-465 275-37,391-205 8,-304 172-74,149-47 66,-318 128-10,20-9-94,2 2-1,27-5 105,-44 15-53,-13-1 52,0 0 0,1 0 1,-1 0-1,0 1 0,0-1 0,0 0 0,0 0 0,1 0 1,-1 0-1,0 0 0,0 1 0,0-1 0,0 0 0,0 0 1,0 0-1,0 1 0,0-1 0,1 0 0,-1 0 0,0 0 1,0 0-1,0 1 0,0-1 0,0 0 0,0 0 0,0 1 1,0-1-1,0 0 0,0 0 0,0 0 0,0 1 0,-1-1 1,0 2-1,0 1-1,0-1 1,-1 1-1,1-1 1,-1 0-1,0 1 1,0-1 1,1 0 0,-13 13 0,0-1 1,-1 0 0,0-1 0,-1-1 0,-1 0 0,-11 6-1,-84 48-254,-81 35 254,74-42-61,-271 133 101,-36 17-42,359-174 2,-197 101 38,-1-16-60,263-119 22,-67 24 42,61-23-24,0 1 0,0-2-1,0 1 1,-1-1 0,1 0 0,-5-1-18,12 0 5,0 0-1,0 1 1,0-1 0,0-1-1,0 1 1,0 0 0,1 0 0,-1 0-1,0 0 1,0 0 0,0-1-1,1 1 1,-1 0 0,0-1-1,0 1 1,0-1 0,1 1 0,-1-1-1,0 1 1,1-1 0,-1 1-1,1-1 1,-1 0 0,0 1 0,1-1-1,-1 0 1,1 0 0,0 1-1,-1-1 1,1 0 0,0 0 0,-1 0-5,1-1 11,0 0 0,0 1 1,0-1-1,1 0 0,-1 0 1,0 0-1,1 0 0,-1 1 1,1-1-1,0 0 0,-1 0 1,1 1-1,0-1 0,0 0-11,9-12 68,1 0 0,0 1 0,1 0 0,0 1 0,14-10-68,-15 12 28,145-124 230,19-3-258,178-114 46,-139 115 7,103-43-53,-211 122-7,187-91-119,-270 137 122,1 0 0,1 2-1,-1 1 1,1 2 0,3-1 4,-26 7-6,1-1-1,0 1 1,0 0 0,0 0-1,0 0 1,0 0 0,0 0-1,-1 0 1,1 1 0,0-1-1,0 1 1,0 0 0,-1 0 0,3 1 6,-4-1-1,-1-1 0,1 0 0,-1 1 1,1-1-1,-1 1 0,0-1 1,1 1-1,-1-1 0,0 1 0,1-1 1,-1 1-1,0-1 0,0 1 0,1-1 1,-1 1-1,0 0 0,0-1 1,0 1-1,0-1 0,0 1 0,0 0 1,0-1-1,0 1 0,0-1 1,0 1-1,0 0 1,-1 1 2,0 0 0,0 0 0,0 0 0,0 0 0,0 1 0,0-1 0,0-1 0,-1 1 0,1 0 0,-1 0-1,0 0-1,-32 32 18,-2-2 0,-8 4-18,33-27 2,-59 45 25,-60 34-27,-83 40-2,126-77 3,-312 193 104,297-181-76,86-51-9,13-10-21,-1 1 1,1-1 0,-1 0-1,1 0 1,-1 0-1,1 0 1,-1 0 0,0-1-1,0 0 1,-2 1 0,4-5-38,7-4 1,6-5 25,1 0 0,1 1 1,0 1-1,1 0 0,4-2 12,-6 4 0,201-126 147,-86 57-96,350-200-10,-98 60-40,66-21-1,-354 192 0,-42 21-16,32-23 16,-73 41-32,-8 7 31,0 0 1,1 0-1,-1 0 0,0 0 1,0 0-1,0-1 0,0 1 1,0 0-1,0 0 0,0 0 1,0 0-1,0 0 1,0 0-1,0 0 0,0 0 1,0 0-1,0 0 0,0 0 1,0-1-1,0 1 1,0 0-1,0 0 0,0 0 1,0 0-1,0 0 0,0 0 1,-1 0-1,1 0 0,0 0 1,0 0-1,0 0 1,0 0-1,0 0 0,0-1 1,0 1-1,0 0 0,0 0 1,0 0-1,0 0 0,0 0 1,0 0-1,0 0 1,-1 0-1,1 0 0,0 0 1,0 0-1,0 0 0,0 0 1,0 0-1,0 0 1,0 0-1,0 0 0,0 0 1,0 0-1,0 0 0,-1 0 1,1 0-1,0 0 1,-6 1-4,-1 0-1,0 1 0,0-1 1,1 1-1,-1 0 1,1 1-1,0 0 0,0 0 1,-3 2 4,-10 4-2,-61 28 3,-285 128 57,64-32 9,169-74 26,123-55-88,7-2-1,-1-1-1,1 0 1,-1 1 0,1-1 0,-1 0 0,0-1-1,1 1 1,-1 0 0,0-1 0,-2 1-4,15-7 42,24-11-78,-2 1 17,-1-1 0,15-11 19,155-108 106,83-35-106,89-30-256,-355 191 234,-14 7 17,1 0 0,0 0-1,0 0 1,0 1 0,0 0 0,0 0 0,0 1-1,0-1 1,1 1 0,0 0 5,-6 1 0,0 0 0,0 0 0,0 0-1,0 0 1,0 0 0,0 0 0,0 0 0,0 0 0,0 0 0,0 0 0,0 0 0,0 0 0,0 0 0,0 0 0,0 0-1,0 0 1,0 0 0,0 0 0,0 1 0,0-1 0,0 0 0,0 0 0,0 0 0,0 0 0,0 0 0,0 0 0,0 0-1,0 0 1,0 0 0,0 0 0,0 0 0,0 0 0,0 0 0,0 0 0,0 0 0,0 0 0,0 0 0,0 0-1,0 0 1,0 0 0,0 0 0,0 0 0,0 0 0,0 0 0,0 0 0,0 0 0,0 0 0,0 0 0,0 0 0,0 0-1,0 0 1,0 0 0,0 0 0,0 0 0,-7 4-1,-88 31 16,-52 9-15,-3 1-4,-116 49 102,164-53-121,-52 32 23,230-122 144,152-63-202,-64 34 25,-87 39 79,229-110 57,-300 146-108,1-1-30,0 1 1,0 0 0,1 0 0,-1 1 0,0 0-1,1 0 1,7 0 34,-14 2-2,-1 0-1,1 0 0,-1 0 1,0 0-1,1 0 1,-1 0-1,1 0 1,-1 0-1,1 0 1,-1 0-1,1 0 0,-1 0 1,1 0-1,-1 0 1,1 1-1,-1-1 1,0 0-1,1 0 0,-1 0 1,1 1-1,-1-1 1,0 0-1,1 1 1,-1-1-1,0 0 0,1 1 1,-1-1-1,0 0 1,0 1-1,1-1 1,-1 1-1,0-1 1,0 0-1,0 1 0,1-1 1,-1 1-1,0-1 1,0 1 2,0 0-1,0 1 1,-1-1 0,1 0 0,0 1-1,-1-1 1,1 0 0,-1 1-1,0-1 1,1 0 0,-1 0-1,0 0 1,0 0 0,1 0 0,-7 6 5,0 0-1,0 0 1,0-1 0,-1-1 0,0 1 0,-4 2-5,-3 1 3,-49 30 10,-2-3 1,-63 24-14,-22 13-1,62-26 71,75-41 0,13-6-38,3-1-4,21-12 2,104-44-96,-2-7 0,-4-4 0,34-30 66,-1 1 177,59-23-177,-137 78-86,-61 34 30,-17 9 11,-27 13 16,24-11 36,-36 21 35,1 1 0,-2 5-42,-38 24 18,-71 39 14,-54 20-32,28-19 117,-69 54-117,239-143 2,-51 30 1,54-34-20,7-4-4,14-7-26,250-108 189,-5 2-161,-244 107 10,80-38-20,42-11 29,-93 43 0,-46 14-1,1 1 0,-1 0 0,0 0 0,1-1 0,-1 1-1,1 0 1,-1 0 0,0 0 0,1 0 0,-1 1 0,0-1-1,1 0 1,0 1 1,-1-1-1,-1 0-1,0 0 1,0 1-1,1-1 0,-1 0 1,0 0-1,0 1 1,0-1-1,1 0 1,-1 0-1,0 1 1,0-1-1,0 0 0,0 1 1,1-1-1,-1 0 1,0 1-1,0-1 1,0 0-1,0 0 0,0 1 1,0-1-1,0 0 1,0 1-1,0-1 1,0 0-1,0 1 1,0-1-1,0 0 0,-1 1 1,1-1-1,0 0 1,0 1 1,-2 2-6,1 0-1,-1 0 1,0 0 0,0 0 0,0-1-1,-1 1 1,1 0 0,-1-1 0,-1 2 6,-24 16 13,0-1 0,-2-1 1,-9 4-14,27-16 2,-256 138-114,-50 7 112,82-52 64,-87 39 27,210-85-85,-151 66 47,134-66 107,-8-4-160,87-34 37,49-15-37,1 1-1,0-1 1,0 0 0,0 0 0,0 0-1,-1 1 1,1-1 0,0-1-1,0 1 1,0 0 0,0 0-1,-1 0 1,1-1 0,0 1-1,0 0 1,0-1 0,0 1-1,0-1 1,0 1-1,1-1 0,0 1-1,-1-1 1,1 1 0,0-1-1,0 1 1,0-1-1,-1 1 1,1-1 0,0 1-1,0-1 1,0 1 0,0-1-1,0 1 1,0-1 0,0 1-1,0-1 1,0 1 0,0-1-1,0 1 1,1-1 0,-1 0-1,0 1 1,0 0 0,0-1-1,1 0 2,1-4-7,1 0-1,0 0 1,1 0 0,-1 1-1,1-1 1,1-1 7,8-6-2,0 0 1,0 0-1,1 1 1,10-5 1,62-35 1,-50 31-2,-22 12-1,238-129 35,-149 85-58,51-15 25,-152 66-1,14-5 7,-1-1 0,2 2 1,-1 0-1,0 1 0,1 1 0,0 0 0,1 1-6,-16 2-1,0 0 0,0 0 0,0 0-1,-1 0 1,1 0 0,0 0-1,0 1 1,0-1 0,-1 1-1,1-1 1,0 1 0,0 0-1,-1 0 1,1-1 0,0 1 0,-1 0-1,1 1 1,-1-1 0,0 0-1,1 0 1,-1 0 0,0 1-1,1-1 1,-1 1 0,0 0 1,0 0-4,-1 0 1,0 0 0,1 0 0,-1 0-1,0 0 1,0-1 0,0 1-1,0 0 1,0 0 0,-1 0-1,1 0 1,-1 0 0,1 0 0,-1 0-1,1 0 1,-1-1 0,0 1-1,0 0 1,0-1 0,0 1-1,0 0 1,-1-1 0,1 1-1,-1 0 4,-15 16-21,-1 0 0,-1-1-1,-4 2 22,0 0 0,-61 49 45,-2-5-1,-3-3 1,-31 12-45,0-9 7,-9-3-7,8-3 46,-350 176 93,457-227-118,10-3-8,-1 0-1,0-1 0,0 1 0,0-1 1,-1 0-1,1-1 0,0 1 0,-1-1 1,1 0-1,-5 0-12,10-1 0,0 0 0,0 0 1,-1 0-1,1 0 0,0 0 1,0 0-1,-1 0 0,1-1 1,0 1-1,0 0 0,0 0 0,-1 0 1,1 0-1,0 0 0,0 0 1,0 0-1,0-1 0,-1 1 1,1 0-1,0 0 0,0 0 0,0-1 1,0 1-1,0 0 0,-1 0 1,1 0-1,0-1 0,0 1 1,0 0-1,0 0 0,0 0 0,0-1 1,0 1-1,0 0 0,0 0 1,0-1-1,0 1 0,0 0 1,0 0-1,0 0 0,0-1 0,0 1 1,0 0-1,0 0 0,0-1 1,0 1-1,1 0 0,-1 0 1,0 0-1,0-1 0,0 1 0,0 0 1,0 0-1,4-6 3,0 0 0,1 1 0,-1 0 0,1-1 0,0 2 0,0-1 0,1 1-1,0-1 1,3-1-3,31-21 0,14-4 0,4-3 0,157-110 48,-76 61-149,4 6 0,97-35 101,-223 104 15,-8 4-12,-1 0 0,1 1-1,0 0 1,-1 0 0,1 1 0,8-1-3,-8 5-10,-9 4-6,-14 11-38,-6 2 22,-1 0 1,-1-2-1,-12 6 32,-79 46 73,-143 65-23,138-74-94,-71 38 36,-128 65 192,84-59 13,192-89-138,40-14-58,0-1 0,0 0 0,0 1 0,0-1 0,0 0 0,0 0 0,0 0 0,0 0 0,0 0 0,0 0 0,0 0 0,0 0 0,0 0 0,0 0 0,-1-1-1,2 1 1,0-1 0,-1 1 1,1-1-1,0 1 0,0-1 0,0 1 1,0-1-1,0 1 0,0-1 0,0 0 0,0 1 1,0-1-1,0 1 0,0-1 0,0 1 0,0-1 1,0 1-1,0-1 0,1 0 0,-1 1 1,0-1-1,0 1 0,1 0 0,-1-1 0,0 1 1,1-1-1,-1 1-1,5-8 3,-1 0 1,1 1-1,1 0 1,-1 0-1,1 1 1,0-1-1,1 1 1,0 1-1,0-1-3,19-13-77,26-13 77,-34 21-13,96-52 13,26-7 0,-49 26 32,106-52-149,170-56 117,-363 151-4,13-6-18,0 1 1,0 1-1,1 1 0,0 1 1,1 0 21,-18 3 0,-1-1-1,1 1 1,0 0 0,0 0 0,-1 0 0,1 0 0,0 0-1,0 0 1,-1 0 0,1 0 0,0 0 0,0 0-1,-1 0 1,1 1 0,0-1 0,0 0 0,-1 1 0,1-1-1,0 0 1,-1 1 0,1-1 0,0 1 0,-1-1-1,1 1 1,-1-1 0,1 1 0,-1-1 0,1 1 0,-1 1-1,0-1 0,0 0 0,0 0 0,-1 1 0,1-1 0,0 0 0,-1 0 0,1 0 0,-1 0 0,1 1 0,-1-1 0,1 0 0,-1 0 0,0 0 0,0 0 0,0 0 0,0 0 1,-11 12-22,0 0 1,-1-1-1,-1-1 0,1 0 0,-16 9 22,-83 45 28,57-36 0,-83 52 39,-87 48-33,-149 53-26,228-120 150,-92 24-158,230-83 13,-24 6 60,30-9-65,-1 1 1,1-1 0,0 1-1,0-1 1,0 0 0,-1 0-1,1 0 1,0-1 0,0 1-1,0 0 1,-1-1-9,3 1-1,-1 0 0,1 0 0,0-1 0,0 1-1,0 0 1,-1 0 0,1 0 0,0 0 0,0 0 0,0-1 0,0 1 0,-1 0-1,1 0 1,0 0 0,0-1 0,0 1 0,0 0 0,0 0 0,0 0 0,0-1-1,0 1 1,0 0 0,0 0 0,0-1 0,0 1 0,0 0 0,0 0 0,0 0-1,0-1 1,0 1 0,0 0 0,0 0 0,0-1 0,0 1 0,0 0-1,0 0 1,0 0 0,0-1 0,0 1 0,0 0 0,1 0 0,-1 0 0,0-1-1,0 1 1,0 0 0,0 0 0,1 0 0,-1 0 0,0 0 0,0-1 0,0 1-1,1 0 2,6-8-32,1 1 0,0-1 0,1 1 0,5-3 32,11-9-26,68-51 24,3 4 0,94-48 2,214-90 20,-238 130-79,-160 72 54,36-13-43,-39 14 43,0 0 0,0 1-1,0-1 1,0 1 0,0 0-1,0 0 1,0 0-1,0 0 1,0 0 0,0 1-1,2 0 6,-4-1 0,-1 0 0,1 0-1,-1 0 1,1 0 0,-1 1 0,1-1-1,-1 0 1,1 0 0,-1 0 0,0 1-1,1-1 1,-1 0 0,1 1 0,-1-1-1,0 0 1,1 1 0,-1-1 0,0 0-1,1 1 1,-1-1 0,0 0 0,0 1 0,1-1-1,-1 1 1,0-1 0,0 1 0,0-1-1,0 1 1,0-1 0,1 1 0,-1-1-1,0 1 1,0-1 0,0 0 0,0 1-1,0-1 1,-1 1 0,1-1 0,0 1-1,0-1 1,0 1 0,0-1 0,0 1-1,-1-1 1,1 1 0,0-1 0,-1 1 0,-1 2 0,0 0 0,0 0 0,-1-1 0,1 1 0,-1 0 0,-2 1 0,-63 49 0,-21 9 0,43-30 0,-97 61 70,-4-7-1,-35 10-69,-60 32 150,-101 48-295,327-168 150,-78 32 71,76-33-43,-1-1 1,0-1-1,0-1 0,-1 0-33,17-4 1,1 1 0,0-1 0,0 0 0,0 0 0,-1 0 0,1 0 0,0 0 0,0 0 0,-1 0 0,1-1 0,0 1 0,0-1 0,0 0 0,-1 0 0,1 0 0,-1-1-1,2 2-4,1 0 1,-1-1-1,1 1 0,0-1 1,-1 1-1,1-1 0,0 1 1,-1-1-1,1 0 0,0 1 1,0-1-1,-1 1 0,1-1 1,0 1-1,0-1 0,0 0 1,0 1-1,0-1 0,0 0 1,0 1-1,0-1 4,0-1-7,1 0 1,0 0-1,-1 0 0,1 0 0,0 0 1,0 0-1,0 0 0,0 0 1,0 1-1,0-1 7,6-7-9,0 0 0,1 0 0,0 1-1,0 0 1,1 1 0,7-5 9,17-11-15,14-6 15,210-114 1,-218 121 14,151-72-48,-145 74 28,1 3 0,2 2 0,12-2 5,-55 16 1,40-7-2,-42 7 1,-1 1 1,1 0 0,0 0 0,-1 0 0,1 0 0,-1 1-1,1-1 1,-1 1 0,1-1 0,-1 1 0,1 0-1,-1 0 1,1 0 0,-1 1-1,-1-2 3,0 0 0,-1 1-1,1 0 1,0-1 0,-1 1-1,1-1 1,-1 1 0,1 0-1,-1-1 1,0 1 0,1 0 0,-1-1-1,1 1 1,-1 0 0,0 0-1,0 0 1,0-1 0,1 1-1,-1 0 1,0 0 0,0 0 0,0-1-1,0 1 1,0 0 0,0 0-1,-1 0 1,1-1 0,0 1-1,0 0 1,0 0 0,-1 0-1,1-1 1,-1 1-3,0 3 17,-2 0 1,1 0-1,0-1 0,-1 1 0,1-1 0,-3 2-17,-6 7 12,-2 0-1,0 0 1,0-1-1,-10 5-11,-64 37-106,64-40 65,-96 57-75,-253 141 303,267-158-193,-3-4-1,-68 19 7,147-58-12,15-4 29,-1-1 0,1 0 0,-1-2 0,0 1 0,0-2-1,0 0 1,0 0 0,-3-2-17,17 0 3,0 0 0,1 0 0,-1 0-1,0 0 1,0 0 0,1 0 0,-1 0 0,0 0 0,1 0-1,-1 0 1,0-1 0,0 1 0,1 0 0,-1 0 0,0-1-1,1 1 1,-1-1 0,1 1 0,-1 0 0,0-1 0,1 1 0,-1-1-1,1 1 1,-1-1 0,1 0 0,0 1 0,-1-1 0,1 0-1,0 1 1,-1-1 0,1 0 0,0 1 0,0-1 0,-1 0-1,1 1 1,0-1 0,0 0 0,0 0 0,0 1 0,0-1-1,0 0 1,0 0 0,0 1 0,0-1 0,0 0 0,1 1-1,-1-2-2,2-3 1,0 0 0,0 0-1,1 0 1,-1 0-1,4-4 0,-5 8-3,12-18 8,2 0-1,0 2 0,0-1 0,2 2 0,0 0 1,1 1-1,0 1 0,2 1 0,2-1-4,32-17-56,1 2 0,51-17 56,-61 27-6,0 2 1,2 2 0,0 2-1,1 3 1,3 1 5,-42 7 10,-5 1-5,0 1-1,0-1 1,0 1-1,0-1 1,0 1-1,0 0 1,0 1-1,0-1 1,0 1-1,0 0 1,-1 0-1,3 0-4,-6-1 0,0 1 0,1-1 1,-1 0-1,0 1 0,1-1 0,-1 0 0,0 1 0,1-1 0,-1 0 1,0 1-1,0-1 0,0 0 0,1 1 0,-1-1 0,0 1 1,0-1-1,0 0 0,0 1 0,0-1 0,0 1 0,0-1 0,0 1 1,0-1-1,0 0 0,0 1 0,0-1 0,0 1 0,0-1 1,0 1-1,0-1 0,-1 0 0,1 1 0,0-1 0,0 1 0,0-1 1,-1 0-1,1 1 0,0-1 0,-14 17 7,12-15-4,-23 24-3,-1-1 0,-2-1 0,0-2 0,-1 0 0,-28 13 0,-35 15 27,-3-4-1,-1-5 1,-2-4 0,-2-4-1,-94 18-26,161-44 107,-20 1-107,51-8 1,0 0-1,-1 1 0,1-1 1,0 0-1,0-1 1,0 1-1,0 0 1,0-1-1,0 1 0,0-1 1,0 1-1,0-1 1,-1 0-1,3 1 0,0-1 0,-1 1 0,1 0 0,0 0 0,0-1 0,-1 1 0,1 0 0,0-1 0,0 1 0,0 0 0,0 0 0,-1-1 0,1 1-1,0 0 1,0-1 0,0 1 0,0-1 0,0 1 0,0 0 0,0-1 0,0 1 0,0 0 0,0-1 0,0 1 0,0 0 0,0-1 0,0 1 0,0 0 0,1-2 0,-1 1 0,1-1 0,0 1 0,0-1 0,-1 1 0,1 0 0,0-1 0,0 1 0,1 0 0,0-1 0,30-27-25,1 2 0,31-19 25,-34 24-35,25-14 36,1 2 0,2 3 0,0 2 0,3 3 0,51-16-1,-95 36-6,-1 1 0,1 0 0,1 1 0,-1 1-1,1 1 1,7 0 6,-24 2 5,1 0 0,0 0 0,0 0-1,0 0 1,0 0 0,-1 1 0,1-1 0,0 1-1,0-1 1,0 1 0,-1 0 0,1 0 0,1 0-5,-3 0 1,1-1 0,-1 1-1,1 0 1,-1-1 0,1 1 0,-1 0 0,0 0 0,1-1 0,-1 1 0,0 0-1,0 0 1,0-1 0,1 1 0,-1 0 0,0 0 0,0 0 0,0-1 0,0 1-1,0 0 1,0 0 0,-1-1 0,1 1 0,0 0 0,0 0 0,0 0 0,-1-1-1,1 1 1,0 0 0,-1-1 0,1 1 0,-1 0 0,0 0-1,-2 5 3,-1 0 1,-1 0-1,1 0 0,-1-1 1,0 0-1,0 1 0,0-2 1,-2 1-4,-13 11-2,-16 8 2,23-16 1,-40 25-1,0-4 0,-39 16 0,-116 39 44,89-38 3,-196 95-133,154-67 140,142-65-44,-39 16 59,51-22-55,0-1-1,-1 0 1,1-1-1,0 1 1,-1-2-1,-5 1-13,13-1 0,-1 0-1,0 1 1,1-1 0,-1 0-1,0-1 1,1 1 0,-1 0-1,0 0 1,1 0 0,-1 0 0,1 0-1,-1-1 1,0 1 0,1 0-1,-1-1 1,1 1 0,-1 0-1,1-1 1,-1 1 0,1 0-1,-1-1 1,1 1 0,-1-1-1,1 1 1,0-1 0,-1 0 0,1 0-4,-1 0 0,1 0 1,0 0-1,0 0 0,0 0 0,0 0 1,0 0-1,0 0 0,0 0 1,0 0-1,1 0 0,-1 0 0,0 0 1,0 0-1,1-1 4,1-2-10,0 0 0,0 1 0,0-1 0,0 0 0,0 1 0,1 0 0,0 0 0,0-1-1,1 0 11,34-26-32,10-3 74,2 2-1,53-25-41,-63 38-12,0 1-1,2 3 0,-1 1 0,17-2 13,-49 13-7,1 0-1,0 0 1,0 1-1,0 0 0,0 1 1,0 1-1,3 0 8,-12-2 2,0 1-1,-1 0 0,1 0 1,-1 1-1,1-1 1,-1 0-1,1 0 0,-1 0 1,1 0-1,-1 0 1,1 1-1,-1-1 1,1 0-1,-1 0 0,1 1 1,-1-1-1,1 0 1,-1 1-1,0-1 0,1 0 1,-1 1-1,0-1 1,1 1-1,-1-1 0,0 0 1,1 1-1,-1-1 1,0 1-1,0-1 1,1 1-1,-1-1 0,0 1 1,0-1-1,0 1 1,0-1-1,0 1 0,0 0 1,0-1-1,0 1 1,0-1-1,0 1 1,0-1-1,0 1 0,0-1 1,0 1-1,-1-1 1,1 1-1,0-1 0,0 1 1,-1-1-1,1 1-1,-3 3 5,0 0 0,0 1 0,0-2 0,0 1 0,-2 2-5,1-3 4,-25 27 36,-2-2 0,-1-1-1,-2-1 1,-12 6-40,-35 17 44,-34 14-44,39-26 27,-2-4-1,0-3 1,-2-4 0,-23 2-27,101-28-1,-63 14-34,57-13 43,0 0 0,0-1 0,0 0 0,1 0 1,-1-1-1,0 0 0,-2-1-8,9 2 2,0 0 0,-1 0 0,1-1 0,-1 1-1,1-1 1,0 1 0,-1-1 0,1 0 0,0 1 0,0-1 0,0 0 0,-1 0-1,1 0 1,0 0 0,0 0 0,0 0 0,0 0-2,1 0 1,-1 0 1,1 0-1,0 0 0,-1 0 1,1 0-1,0 0 0,-1 0 1,1 0-1,0 0 0,0 0 0,0 0 1,0-1-1,0 1 0,0 0 1,1 0-1,-1 0 0,0 0 1,0 0-2,2-3-1,0 0 1,0 0 0,0 0 0,0 1 0,0-1-1,1 1 1,0-1 0,-1 1 0,1 0-1,2-2 1,13-9-23,0 0-1,1 1 1,1 0 0,0 2-1,0 0 1,1 2-1,1 0 1,-1 1-1,1 1 1,20-3 23,-35 9 10,1-1 1,0 2-1,0-1 1,0 1-1,0 0 1,0 0-1,0 1 1,1 1-11,-7-2 6,0 0 0,-1 1 0,1 0 0,0-1 0,-1 1 0,1 0 0,0 0 0,-1 0 0,1 0 0,-1 0 0,1 0 0,-1 0 0,0 0 0,1 1 0,-1-1 0,1 1-6,-1 0 2,-1 0-1,1-1 0,-1 1 1,1 0-1,-1 0 1,1-1-1,-1 1 0,0 0 1,0 0-1,0 0 0,0-1 1,0 1-1,0 0 0,0 0 1,-1 0-1,1-1 1,-1 1-1,1 0 0,-1 0 1,0 0-2,-1 3-4,-1 0 0,0 0-1,0 0 1,-1 0 0,1 0 0,-1 0 0,0-1 0,0 0 0,0 0 0,-1 0 0,0 0-1,-2 1 5,-14 9 80,0-2 0,-11 4-80,29-14 7,-79 39 89,-53 16-96,98-43 17,-1-2 0,0-2 0,0-1 0,-1-2 0,-3-2-17,35-4-1,-2 0-1,0 0 1,-1 0-1,1-1 0,-1 0 0,1-1 0,0 0 0,0-1 0,-4 0 2,13 2-3,0 0 0,-1 0-1,1 0 1,0 0-1,0 0 1,-1-1 0,1 1-1,0 0 1,0 0-1,0 0 1,-1 0-1,1 0 1,0 0 0,0 0-1,0-1 1,-1 1-1,1 0 1,0 0 0,0 0-1,0 0 1,0-1-1,0 1 1,-1 0 0,1 0-1,0 0 1,0-1-1,0 1 1,0 0-1,0 0 1,0 0 0,0-1-1,0 1 1,0 0-1,0 0 1,0-1 0,0 1-1,0 0 1,0 0-1,0-1 1,0 1 3,9-6-127,-8 6 122,-1-1 1,1 1-1,0 0 0,0-1 1,0 1-1,0 0 1,0 0-1,0-1 1,0 1-1,0 0 1,0 0-1,0 0 1,0 1-1,0-1 1,0 0-1,0 0 1,0 0-1,0 1 1,0-1-1,0 0 0,0 1 1,0-1-1,0 1 5,-2 0 1,0 1-1,0-1 0,0 0 1,0 0-1,0 1 0,0-1 1,0 0-1,0 0 0,0 0 0,-1 0 1,1 0-1,0-1 0,-1 1 1,0 0-1,-1 1 6,-58 37 77,-1-3-1,-45 17-82,99-49-3,0 1 1,1-1-1,0 1 0,0 1 0,-6 4 3,10-7-16,1-1-1,-1 1 1,0 0 0,1 0 0,0 1 0,0-1 0,0 0 0,0 1 0,0-1 0,0 1 0,1 0 0,0-1-1,-1 4 17,2-5-3,0-1 0,0 1 0,0-1 0,0 0 0,0 1 0,0-1-1,0 0 1,1 1 0,-1-1 0,0 0 0,1 1 0,-1-1-1,1 0 1,0 1 0,-1-1 0,1 0 0,0 0 0,0 0 0,-1 0-1,1 0 1,0 0 0,0 0 0,1 0 3,2 2 41,0 0 0,0 0-1,1 0 1,0-1 0,1 1-41,-2-1 55,-4-2-58,1 1 1,-1-1-1,1 0 0,-1 0 0,1 0 0,-1 0 1,1 0-1,-1 0 0,1 0 0,-1 0 1,1 0-1,-1 0 0,1 0 0,-1-1 0,1 1 1,-1 0-1,1 0 0,-1 0 0,1-1 1,-1 1-1,1 0 0,-1 0 0,0-1 1,1 1-1,-1-1 0,1 1 0,-1 0 0,0-1 1,1 1-1,-1-1 0,0 1 0,0 0 1,1-1-1,-1 1 0,0-1 0,0 1 0,0-1 1,0 1-1,1-1 3,-1 0 6,0 0 0,0 1 0,1-1 0,-1 0 0,0 1 0,0-1 0,0 0 0,0 0 1,0 1-1,0-1 0,0 0 0,0 0 0,0 1 0,0-1 0,-1 0 0,1 1 0,0-1 0,0 0 0,-1 1 0,1-1 0,0 0 0,-1 1 1,1-1-1,-1 0 0,1 1 0,-1-1 0,1 1 0,-1-1 0,1 1 0,-1-1 0,0 1-6,-1-1 4,-1 0 0,1 0 0,-1 0 0,0 1 0,1-1 0,-1 1 0,0 0 0,0 0 0,1 0 0,-1 0 0,0 0 0,-2 1-4,-2 0-24,1 1 0,0-1 0,-1 1 0,-4 3 24,-6 4-10,1 0-1,0 1 0,1 1 1,0 1-1,-9 10 11,20-19-6,2-1-13,-9 5-58,10-7 120,1 0 5,0 0 27,0 0-49,0 0-79,0 0-27,0 0 48,-1-18 48,0 16-15,0 0 0,0 0-1,0 0 1,-1 0 0,1 0 0,-1 1-1,1-1 1,-1 1 0,0-1 0,1 1-1,-1-1 1,0 1 0,0 0 0,0 0 0,0 0-1,0 0 1,0 0 0,0 0 0,-1 1-1,1-1 1,0 1 0,0 0 0,0-1-1,-1 1 1,1 0 0,0 0 0,0 0-1,-1 1 1,1-1 0,0 0 0,0 1-1,-1 0 1,1-1 0,0 1 0,0 0-1,-22 17 58,23-17-67,0 0 0,-1 0 0,1 0 1,0 1-1,0-1 0,1 0 1,-1 1-1,0-1 0,0 1 0,1-1 1,-1 1-1,1-1 0,-1 1 0,1-1 1,-1 1-1,1 0 0,0 0 9,0-2-4,0 1-1,1-1 1,-1 1-1,0-1 0,1 0 1,-1 1-1,1-1 1,-1 0-1,0 1 1,1-1-1,-1 0 1,1 1-1,-1-1 1,1 0-1,-1 0 1,1 0-1,-1 0 1,1 1-1,-1-1 0,1 0 1,-1 0-1,1 0 1,-1 0-1,1 0 1,-1 0-1,1 0 1,-1 0-1,1 0 5,21-1 95,-17 1-84,4 0 108,-13-2-18,-11 1-97,13 1-30,1 0 24,0-1 1,0 1-1,0 0 1,0 0-1,0 0 1,0 0-1,0 1 0,0-1 1,0 0-1,0 0 1,0 1-1,0-1 1,0 0-1,0 1 0,1-1 1,-1 1-1,0-1 1,0 1-1,0-1 1,1 1-1,-2 0 2,2 0 37,0-1-53,0 0-21,0 0-22,-7-2 107,-1 1 0,1 1 0,-1-1 0,-4 1-48,2 2-353,11 4 322,9 1 37,-4-4 11,0 0 0,0-1 1,1 0-1,-1-1 1,1 0-1,-1 0 0,6 1-17,-3-1 4,1 0 0,-1 1 0,6 2-4,-14-4 8,34 12 81,0-2 1,12 1-90,-34-9 101,3 1-44,1 0 0,-1 0 0,0 2 0,0 0 1,0 1-1,-1 0 0,4 4-57,-5-2 64,4 4-45,0-2-1,1 0 1,0-1 0,11 3-19,2-2 183,-20-7-167,-1 0 0,1 1 0,-1 0-1,0 1 1,0 0 0,-1 1 0,0 0-1,0 1 1,1 1-16,-10-7-3,14 12 39,0-1-1,13 8-35,-22-16 21,0-1 0,1 0 0,-1 0 0,1 0 0,-1-1-1,1 0 1,0-1 0,-1 1 0,5-1-21,6 2 59,1 1-1,-1 1 0,0 0 1,0 2-1,-1 0 1,3 2-59,5 1 40,0 0 1,10 2-41,143 37 176,-156-42-91,1 1-1,15 8-84,-20-7 53,1-1-1,0-2 0,1 0 1,4 1-53,-9-5 78,0 2 1,0-1-1,-1 2 1,0 0-1,1 0 1,-2 1-1,11 7-78,-15-9 18,0 1 0,0-2 0,1 1 0,0-1 1,6 2-19,8 2 85,-18-4-62,0 0 0,0 0 0,0 0 0,0 1-1,0 0 1,-1 0 0,0 0 0,1 2-23,7 6 62,44 36 365,-22-7-192,-32-39-228,0 0 0,0 0 0,-1 1 0,1-1 0,0 1 0,-1 0 1,1 0-1,-1 1-7,0-2 10,0 0 1,0 0 0,0 0 0,0 0 0,0 0-1,0-1 1,0 1 0,1 0 0,-1 0-1,1-1 1,-1 1 0,1-1 0,0 1-1,0-1 1,-1 0 0,1 0 0,1 1-11,2-1 87,-5-3 106,-12-8 326,-6-6-92,13 9-426,-2-2-1,0 0 1,0 0-1,0 1 1,-1 0 0,-1 1-1,1 0 1,-1 0 0,-9-5-1,-3 2 35,0 1 1,0 2-1,-23-6-35,6 3-45,1-2 0,-5-3 45,30 10-38,0 1 0,-1 1 1,-6-1 37,1 0 97,11 2-72,1 0 1,-1-1 0,1 0 0,-5-2-26,-20-9-103,15 9 90,7 2 44,0 0 0,0 0 0,-6-5-31,14 8-5,1 0 0,0 0 0,-1 0 0,1-1 1,0 1-1,-1 0 0,1-1 0,0 1 0,0 0 1,-1-1-1,1 1 0,0 0 0,0-1 0,0 1 1,0-1-1,-1 1 0,1 0 0,0-1 0,0 1 1,0-1-1,0 1 0,0 0 0,0-1 0,0 1 1,0-1-1,0 1 0,0 0 0,0-1 0,0 1 1,1-1-1,-1 1 0,0 0 0,0-1 0,0 1 1,0-1-1,1 1 0,-1 0 0,0-1 0,0 1 1,1 0-1,-1-1 5,14-14-156,-12 13 146,45-41 8,2 2 1,53-33 1,113-59 82,-97 61-49,-18 10-24,380-219 30,-73 81-59,-131 66-99,-254 124 120,-12 5 11,0 1-1,0-2 1,-1 0-1,1 0 1,2-3-12,-6 2 26,-9 3-16,-18 4-3,-28 6-46,0 2 1,-23 8 38,-4 0-195,-128 25-95,-369 79 660,349-57-280,-75 39-90,73-24 32,22-8-64,194-68 46,21-9 12,-3 2-18,54-33-74,2 3-1,23-8 67,138-51-16,-10 4-5,149-66-395,6 15 416,-241 96-22,5-2 353,134-29-331,-237 72-32,-31 4 31,-1 0-1,1 0 1,0 1 0,0-1-1,0 0 1,0 0 0,0 0-1,0 0 1,0 0 0,0 0-1,0 0 1,0 1 0,0-1-1,-1 0 1,1 0 0,0 0-1,0 0 1,0 0 0,0 1-1,0-1 1,0 0 0,0 0-1,0 0 1,0 0 0,0 0-1,0 1 1,0-1 0,0 0-1,1 0 1,-1 0 0,0 0-1,0 0 1,0 0 0,0 1-1,0-1 1,0 0 0,0 0-1,0 0 1,0 0 0,0 0-1,0 0 1,1 0 0,-1 1-1,0-1 1,0 0 0,0 0-1,0 0 1,0 0 0,0 0-1,1 0 1,-1 0 0,0 0 1,-19 10-49,-1-1 0,-2 1 49,-21 8 28,0 2 23,-287 121 42,-60-8-32,-91 34 1,-156 92-201,632-256 135,-20 7-76,0 2-1,-20 13 81,30-13-37,15-12 36,0 0 0,0 0 0,0 0 1,0 0-1,0 0 0,0 1 0,0-1 0,-1 0 1,1 0-1,0 0 0,0 0 0,0 0 1,0 0-1,0 0 0,0 0 0,0 1 1,0-1-1,0 0 0,0 0 0,0 0 1,0 0-1,0 0 0,0 0 0,0 0 0,0 1 1,0-1-1,0 0 0,0 0 0,0 0 1,0 0-1,0 0 0,0 0 0,0 1 1,0-1-1,0 0 0,0 0 0,0 0 1,0 0-1,0 0 0,1 0 0,-1 0 1,11 1-64,14-6 59,-1-2 0,0 0 1,0-1-1,-1-1 1,18-11 4,-8 6 23,297-126 230,94-42-101,-407 175-152,552-259 37,-216 84-37,-171 86 0,-108 59 1,5-3-279,63-43 278,-137 79-14,1 1 0,-1-1 0,0-1 0,0 1 1,2-3 13,-7 7-1,0 0 0,0 0 0,0 0 0,1-1 1,-1 1-1,0 0 0,0 0 0,0-1 0,0 1 0,0 0 1,0 0-1,1 0 0,-1-1 0,0 1 0,0 0 1,0-1-1,0 1 0,0 0 0,0 0 0,0-1 1,0 1-1,0 0 0,0 0 0,0-1 0,0 1 0,0 0 1,-1-1 0,-7 0-26,-4 4 9,-1 0 0,1 1 0,0 0 1,1 1-1,-1 0 0,0 1 17,-32 14-11,-208 72-8,45-18-53,-643 285 40,321-107 102,67-29-140,416-203 118,34-16-24,12-4-23,1 0-1,-1-1 0,0 1 0,0 0 0,0 0 0,0 0 0,0 0 1,0 0-1,0 0 0,0 0 0,0 0 0,0 0 0,0 0 1,0 0-1,0 0 0,0 0 0,0 0 0,0 0 0,0 0 1,0 0-1,0 0 0,0 0 0,0 0 0,0-1 0,0 1 0,0 0 1,0 0-1,0 0 0,0 0 0,0 0 0,0 0 0,0 0 1,0 0-1,0 0 0,0 0 0,0 0 0,0 0 0,0 0 1,-1 0-1,1 0 0,0 0 0,0 0 0,0 0 0,0 0 0,0 0 1,0 0-1,0 0 0,0 0 0,0 0 0,0 0 0,0 0 1,0 0-1,0 0 0,0 0 0,0 0 0,0 0 0,0 0 1,0 0-1,0 0 0,-1 0 0,1 0 0,0 0 0,0 0 0,0 0 1,19-14 7,29-15 0,1 3 0,36-12-8,116-41 10,-164 65-10,299-120-85,-49 18-11,-70 33 64,360-143 235,372-127-111,-685 260-163,-193 68 60,32-13-74,90-18 85,-181 53-12,-1 1-1,1 0 1,8 0 12,-18 2-1,-1 0 1,1 0-1,-1 0 1,0 0-1,1 0 1,-1 0-1,1 1 1,-1-1-1,0 1 1,2 0 0,-3-1 0,0 0 0,0 0 0,0 0 0,1 0 0,-1 0 0,0 1 0,0-1 0,0 0 0,0 0 0,0 0 0,0 0 0,1 1 0,-1-1-1,0 0 1,0 0 0,0 0 0,0 1 0,0-1 0,0 0 0,0 0 0,0 0 0,0 0 0,0 1 0,0-1 0,0 0 0,0 0 0,0 0 0,0 1 0,0-1 0,0 0 0,0 0 0,0 0 0,-1 1 0,1-1 0,0 0 0,0 0 0,0 0 0,0 0 0,0 1 0,-3 2 0,0 0 0,0 0 0,-1 0 0,1-1 0,0 1 0,-4 1 0,-54 33 0,-18 6 0,29-17 0,-102 56 0,131-70 2,-580 311-126,478-254 120,-407 244 2,363-204 13,36-23 48,41-28 26,61-40-39,26-16-30,6-5-4,39-25 10,84-39-16,-40 22 4,72-42 59,158-72 29,-33 17-169,130-83 172,-136 73-89,142-73-34,-401 216 45,-9 4-17,-1 1 0,0 0-1,1 0 1,-1 1 0,1 0 0,0 0 0,2 1-6,-11 2-1,0 0 1,0 0-1,0 0 1,0 0-1,0 0 1,0 1-1,0-1 0,0 0 1,0 0-1,0 0 1,-1 0-1,1 0 1,0 1-1,0-1 1,0 0-1,0 0 1,0 0-1,0 0 1,0 0-1,0 1 1,0-1-1,0 0 1,0 0-1,0 0 1,0 0-1,1 0 1,-1 0-1,0 1 1,0-1-1,0 0 1,0 0-1,0 0 1,0 0-1,0 0 1,0 0-1,0 1 1,0-1-1,1 0 1,-1 0-1,0 0 0,0 0 1,0 0-1,0 0 1,0 0-1,0 0 1,1 0-1,-1 0 1,0 0-1,0 0 1,0 0-1,0 0 1,0 0-1,1 0 1,-1 0-1,0 0 1,0 0-1,0 0 1,0 0-1,0 0 1,1 0-1,-1 0 1,0 0 0,-4 4-26,0-1 0,0 0 1,0 0-1,-1 0 1,-2 1 25,-177 101-139,-105 39 139,-224 72 37,484-204-37,-176 71 0,123-55 0,-46 9 0,112-32 0,1-2 0,-1 0 0,0 0 0,0-2 0,0 0 0,-1-1 0,1 0 0,-5-2 0,18 2-3,0-1-1,-1 0 0,1 0 1,-1 0-1,1 0 0,0 0 1,0-1-1,0 1 0,0-1 1,0 0-1,0 0 1,0 0-1,1-1 0,-1 1 1,0-1 3,2 1-4,-1 0 1,1 1-1,0-1 1,0 0 0,0 0-1,1 0 1,-1 0-1,0-1 1,1 1-1,0 0 1,-1 0 0,1 0-1,0 0 1,0-1-1,0 1 1,0 0-1,0 0 1,1 0 0,-1 0-1,1 0 1,-1-1-1,1 1 1,0-1 3,7-13-20,-1 2-1,2-1 1,0 1 0,0 0-1,9-9 21,-4 4-10,16-18 20,1 1 0,16-14-10,74-61 56,-85 79-52,94-84-89,109-73 85,53 0-213,-269 175 132,-11 5-7,-12 9 87,0 0-1,-1 0 0,1 0 1,0 0-1,0 0 0,0 0 1,0 0-1,0 0 0,0 0 1,0 0-1,0 0 0,0 0 1,0 0-1,0 0 1,0 0-1,0 0 0,0 0 1,0 0-1,0 0 0,0 0 1,0 0-1,0 0 0,0 0 1,0 0-1,0 0 0,-1 0 1,1 0-1,0 0 0,0 0 1,0 0-1,0 0 0,0 0 1,0 0-1,0 0 0,0 0 1,0 0-1,0 0 0,0 0 1,0 0-1,0-1 0,0 1 1,0 0-1,0 0 0,0 0 2,-25 12-121,-16 12 33,-220 118-198,37-31 271,-526 243 52,710-336 27,-1-3 0,-34 8-64,70-22 14,-1 0-1,1 0 1,-1 0 0,1-1 0,-6 1-14,10-1-1,1 0 1,-1 0-1,1 0 1,-1 0-1,1 0 1,-1 0-1,1-1 1,-1 1-1,1 0 1,-1 0-1,1 0 1,0 0-1,-1-1 1,1 1-1,-1 0 1,1 0-1,0-1 1,-1 1-1,1 0 1,0-1-1,-1 1 1,1 0-1,0-1 1,-1 1-1,1 0 1,0-1-1,0 1 1,0-1-1,-1 1 1,1 0-1,0-1 1,0 1-1,0-1 1,0 1-1,0-1 1,0 1-1,0-1 1,0 1-1,0-1 1,0 1-1,0 0 1,0-1 0,1-3-8,0 1 1,0-1 0,1 1 0,-1-1-1,1 1 1,0 0 0,0 0 0,0 0-1,0 0 1,0 0 0,1-1 7,35-33-27,-31 30 27,39-32-8,2 1 1,1 3-1,17-8 8,12-8-14,367-221 19,32 35-16,-433 217 11,5-3-85,40-13 85,-81 34-9,-1 0-1,0 0 1,0 1 0,1-1 9,4 4-2,-12-2 3,0 0-1,0 0 1,0 1-1,0-1 0,1 0 1,-1 0-1,0 0 1,0 0-1,0 1 0,0-1 1,0 0-1,0 0 1,0 0-1,0 0 1,0 1-1,0-1 0,0 0 1,0 0-1,0 0 1,0 1-1,0-1 0,0 0 1,0 0-1,0 0 1,0 0-1,0 1 0,0-1 1,0 0-1,0 0 1,0 0-1,0 1 1,-1-1-1,1 0 0,-1 2 6,-1 0 0,1 0 0,-1 0-1,0 0 1,0 0 0,0-1 0,-2 2-6,-53 37 49,-18 7-49,25-16 15,-101 60 4,-4-6-1,-154 60-18,289-137-7,-16 7 24,-1-1 0,-35 7-17,70-21 4,0 1 0,0-1 0,-1 0 0,1 0 0,0 0 0,0 0 0,-1 0 0,0 0-4,3 0 0,0 0 0,0 0 1,-1 0-1,1 0 0,0 0 0,0 0 0,0 0 1,0 0-1,-1 0 0,1 0 0,0-1 0,0 1 0,0 0 1,0 0-1,0 0 0,-1 0 0,1 0 0,0 0 1,0 0-1,0-1 0,0 1 0,0 0 0,0 0 1,0 0-1,-1 0 0,1 0 0,0-1 0,0 1 1,0 0-1,0 0 0,0 0 0,0 0 0,0-1 1,0 1-1,0 0 0,0 0 0,0 0 0,0 0 1,0-1-1,0 1 0,0 0 0,0 0 0,0 0 0,0 0 1,0-1-1,0 1 0,0 0 0,0 0 0,1 0 1,-1 0-1,0-1 0,0 1 0,0 0 0,0 0 1,0 0-1,4-6 4,1 1-1,-1 0 1,1 0 0,0 0 0,0 0 0,2 0-4,9-9-13,29-26-20,0 1-1,3 3 0,27-15 34,34-12 8,2 4 0,4 6 0,1 4 0,15 1-8,-114 42-11,0 1 1,0 1-1,0 0 0,15-1 11,-31 5 0,-1-1 0,1 1 0,-1 0 0,1 0 0,0 0 0,-1 0 0,1 0 0,0 0 0,-1 0 0,1 0 0,0 0 0,-1 0 0,1 0 0,0 0 0,-1 1 0,1-1 0,-1 0 0,1 0 0,0 1 0,-1-1 0,1 0 0,-1 1 0,1-1 0,0 1 0,-2 0 0,1 0 0,-1 0 0,1-1 0,-1 1 0,1 0 0,-1 0 0,0-1 0,0 1 0,1 0 0,-1-1 0,0 1 0,0 0 0,1-1 0,-1 1 0,0-1 0,0 0 0,0 1 0,-75 41-110,-29 10 110,4-2 52,16-7 8,-177 89-62,168-87 11,-14 6 116,-96 31-125,201-81 4,-22 6 34,25-7-36,-1 0-1,1 1 1,-1-1-1,0 0 0,1 0 1,-1 0-1,1 0 1,-1 0-1,0 0 1,1 0-1,-1 0 0,1 0 1,-1 0-1,0 0 1,1-1-1,-1 1 1,1 0-1,-1 0 0,0 0 1,1-1-1,-1 1 1,1 0-1,-1-1 0,1 1 1,-1-1-1,1 1 1,-1 0-1,1-1 1,0 1-1,-1-1-1,1 0 0,0 0 1,0 0-1,0 1 1,0-1-1,1 0 1,-1 0-1,0 0 1,0 1-1,1-1 1,-1 0-1,0 0 1,1 1-1,-1-1 1,1 0-1,-1 1 1,1-1-1,-1 0 1,1 1-1,0-1 1,-1 1-1,1-1 1,0 1-1,16-15 12,0 1-1,19-12-11,-4 4-13,32-21-75,2 2-1,47-20 89,150-61 3,-159 76 22,111-56 3,56-24 72,-201 97-116,-44 23-42,-26 6 56,1 0 0,0 0 0,0 0 0,-1 0 1,1 0-1,0 0 0,0 0 0,0 0 0,-1 0 0,1 1 1,0-1-1,-1 0 0,1 1 0,0-1 0,-1 0 1,1 1-1,0 0 2,0-1 0,-1 0 0,0 1 0,0-1 0,1 1 0,-1-1-1,0 0 1,0 1 0,0-1 0,0 1 0,0-1 0,1 1 0,-1-1 0,0 1 0,0-1 0,0 1 0,0-1 0,0 1 0,0-1 0,-1 1 0,1-1 0,0 0 0,0 1 0,0-1 0,0 1 0,0-1 0,-2 3 4,1-1 1,0 0-1,0 0 1,-1 1-1,1-1 1,-1 0-1,-1 1-4,-5 5-3,-1 1 0,0-2 0,0 1 0,0-1 0,-9 4 3,-54 27-1,36-20 1,-211 100-4,46-23 67,195-92-59,-29 15 35,-32 10-39,37-20 32,20-9 0,8-4-6,3 4-24,-1 0 1,1-1-1,0 1 1,0 0-1,0-1 1,0 1-1,1 0 1,-1 0-1,0 0 0,0 0 1,1 0-3,41-27 14,1 1-1,2 3 1,14-5-14,-9 4 7,159-91-48,-8 3-14,-87 59 45,48-27-17,-171 87 25,0-1 1,1 1 0,0 1-1,-2 1 2,-16 15 11,-8 2-7,-1-1 0,-1-1 1,-20 8-5,-116 52-29,154-75 34,-41 19 81,-2-2-1,-56 14-85,107-36-12,-1-1 0,0 0 0,0 0 0,-6-1 12,15-1-1,1 0-1,0 0 1,0 0-1,-1 1 1,1-1-1,0 0 1,-1 0 0,1 0-1,0 0 1,0 0-1,-1 0 1,1 0-1,0 0 1,-1 0 0,1 0-1,0 0 1,0-1-1,-1 1 1,1 0-1,0 0 1,-1 0 0,1 0-1,0 0 1,0 0-1,-1-1 1,1 1-1,0 0 1,0 0 0,0 0-1,-1-1 1,1 1-1,0 0 1,0 0-1,0-1 1,0 1 0,-1 0-1,1 0 1,0-1-1,0 1 1,0 0 0,0 0-1,0-1 1,0 1-1,0 0 1,0-1-1,0 1 1,0 0 0,0-1-1,0 1 1,0 0-1,0 0 1,0-1-1,0 1 1,0 0 0,0-1-1,0 1 1,1 0-1,-1 0 1,0-1-1,0 1 1,0 0 0,0 0-1,1 0 1,-1-1-1,0 1 2,16-18 28,-14 17-16,35-30 7,1 1 0,2 2 0,16-7-19,2-3 1,25-14-43,2 3-1,62-23 43,-120 59-25,-7 3 14,1 1 0,0 1-1,9-2 12,-27 10-32,-5 3-5,-30 29 44,-1-1-1,-1-1 1,-2-3 0,-13 8-7,-42 23 28,-3-5 0,-2-4 0,-2-5 0,-44 13-28,115-49 37,18-8-22,14-6 0,14-8-20,-18 13 1,202-126-58,-110 71 103,-3 5-100,1 3 1,3 4-1,95-29 59,-161 64-48,-28 9 47,0 0 0,0 0 0,0 0-1,0 0 1,0 1 0,0-1 0,0 0 0,0 0 0,0 0-1,0 0 1,0 0 0,0 0 0,0 1 0,0-1 0,0 0 0,0 0-1,0 0 1,0 0 0,0 0 0,0 0 0,0 0 0,0 0 0,0 1-1,0-1 1,0 0 0,1 0 0,-1 0 0,0 0 0,0 0-1,0 0 1,0 0 0,0 0 0,0 0 0,0 0 0,0 1 0,0-1-1,1 0 1,-1 0 0,0 0 0,0 0 0,0 0 0,0 0 0,0 0-1,0 0 1,0 0 0,1 0 0,-1 0 0,0 0 0,0 0-1,0 0 1,0 0 1,-9 8-20,0 0-1,-1-1 1,0 0 20,-18 14 8,6-2 12,-12 9 40,-33 21-60,-57 26 56,-90 37-56,-138 47 51,326-148-20,13-4-1,0-2 0,0 1 0,0-2 0,-1 0 0,1 0 0,-1-1 1,0-1-1,-6 0-30,19-2 0,0 0 0,0 0 0,0 0 0,0 0 0,0 0 0,0 0 0,0-1 0,0 1 0,0 0 0,0-1 0,0 1 1,0-1-1,0 1 0,0-1 0,1 1 0,-2-1 0,2 0-2,0 1 0,-1 0 0,1-1 0,0 1 1,0-1-1,0 1 0,-1-1 0,1 1 0,0-1 0,0 1 0,0-1 0,0 1 1,0-1-1,0 1 0,0-1 0,0 1 0,0-1 0,0 1 0,0-1 0,0 1 1,0-1-1,0 1 0,1-1 0,-1 1 0,0-1 0,0 1 0,1-1 0,-1 1 1,0 0-1,0-1 0,1 1 0,-1-1 2,5-4-13,0 0 1,0 1-1,0-1 0,0 1 0,1 0 1,0 1-1,0-1 0,0 1 0,3-1 13,4-3-8,62-33-26,47-15 34,-80 38 0,0 3 1,1 1 0,40-5-1,-69 15-17,0 1 0,0 1 0,1 0 0,-1 1 0,11 1 17,-24-1-3,1 0 0,-1 0 0,0 0 0,0 0 0,1 1 0,-1-1 0,0 0 0,1 1 0,-1-1 0,0 1 0,0 0 0,0-1-1,1 1 1,-1 0 0,0 0 0,0-1 0,0 1 0,0 0 0,0 0 0,0 1 3,-1-1-3,1 0 0,-1 0 0,0 0 0,0 0-1,0 0 1,0 0 0,0 0 0,0 0 0,0 0 0,0 0 0,0-1-1,-1 1 1,1 0 0,0 0 0,-1 0 0,1 0 0,0 0-1,-1 0 1,1-1 0,-1 1 0,0 1 3,-5 5-8,0 0 0,0 0 0,-1-1 1,0 1-1,-2 0 8,6-5 6,-71 59 119,-2-3 1,-22 9-126,-72 28-94,-109 42 94,80-42-29,185-88 33,-90 45 98,-2-4 0,-9-3-102,108-43 3,1 1 0,-1-1 1,0 0-1,0-1 0,0 1 0,0-2 0,0 1 1,0-1-1,0 0 0,-2 0-3,8 0 0,1 0 0,-1 0 0,1 0 1,0 0-1,-1 0 0,1 0 0,-1-1 0,1 1 0,-1 0 1,1 0-1,0 0 0,-1 0 0,1-1 0,-1 1 0,1 0 1,0-1-1,-1 1 0,1 0 0,0 0 0,0-1 0,-1 1 1,1-1-1,0 1 0,0 0 0,-1-1 0,1 1 0,0 0 1,0-1-1,0 1 0,0-1 0,-1 1 0,1-1 0,0 1 1,0-1-1,0 1 0,0 0 0,0-1 0,0 1 0,0-1 1,0 0-1,1-1-1,0 1 1,0-1 0,0 0 0,0 0 0,0 0 0,0 0-1,0 1 1,1-2 0,10-11-10,1 1 0,0 0 0,0 1 0,13-9 10,65-41-67,-29 21 46,6-8 21,82-55 0,-40 40-42,4 4-1,71-24 43,-167 77-27,0 0 1,0 1-1,1 1 0,8-1 27,-26 5-4,0 1 0,1 0 0,-1-1 0,1 1-1,-1 0 1,1 0 0,-1 0 0,1 1 0,-1-1 0,1 0-1,-1 1 1,1-1 4,-2 0 0,1 0-1,-1 0 1,0 1 0,0-1-1,0 0 1,0 0 0,0 0-1,1 0 1,-1 1-1,0-1 1,0 0 0,0 0-1,0 0 1,0 1-1,0-1 1,0 0 0,0 0-1,0 1 1,1-1-1,-1 0 1,0 0 0,0 0-1,0 1 1,0-1 0,0 0-1,-1 0 1,1 1-1,0-1 1,-5 11 8,-9 6 12,-1-2 0,0 1 0,-1-2 0,-3 2-20,17-14 0,-44 35 11,-1-3 0,-1-1 0,-24 10-11,-161 77 30,169-89-8,7-3-26,-184 90 19,-9-9-15,227-100 9,-257 96 46,224-86-39,55-18-13,-1-1 1,0 1-1,0-1 0,1 0 1,-1 1-1,0-1 1,0 0-1,0 0 0,0 0 1,-1-1-4,3 1 0,0 0 0,0 0 0,0 0 0,0 0 0,0 0 0,-1 0 0,1 0 0,0 0 0,0-1 1,0 1-1,0 0 0,0 0 0,0 0 0,0 0 0,0 0 0,0 0 0,0 0 0,0-1 0,0 1 0,0 0 1,0 0-1,0 0 0,0 0 0,0 0 0,0 0 0,0-1 0,0 1 0,0 0 0,0 0 0,0 0 1,0 0-1,0 0 0,1 0 0,-1 0 0,0-1 0,0 1 0,0 0 0,0 0 0,0 0 0,0 0 0,0 0 0,10-9-16,43-32 8,2 3-1,2 2 0,1 2 0,6 1 9,252-107 6,-210 95-9,-56 23 8,114-44-28,-138 57 0,1 1 0,0 1 0,0 1 0,1 2 0,2 1 23,-25 2-9,0 1 0,0 0 1,-1 1-1,1-1 0,0 1 0,0 0 1,-1 0-1,5 2 9,-8-3-3,0 0 0,0 1 0,0-1-1,0 1 1,-1-1 0,1 1 0,0-1 0,0 1 0,-1 0 0,1-1 0,0 1-1,-1 0 1,1 0 0,0 0 0,-1-1 0,1 1 0,-1 0 0,1 1 3,-1-1-4,0 0 0,0 0 0,0 1 1,0-1-1,0 0 0,0 0 0,0 0 1,0 1-1,-1-1 0,1 0 1,0 0-1,-1 0 0,1 0 0,-1 1 1,1-1-1,-1 0 0,0 0 0,1 0 1,-1 0 3,-5 6-22,0-1 0,0 0 0,0 0 0,-1 0 0,0-1 0,0 0 1,0 0-1,-1 0 0,-3 0 22,-13 10-33,-51 33-23,-134 80-85,0-24 232,-66 18-91,170-77 29,-138 53 70,237-95-98,-26 6 18,30-9-20,1 1 1,-1-1-1,0 0 0,0 0 1,0 0-1,0 0 0,1 0 1,-1 0-1,0 0 0,0-1 0,0 1 1,1-1-1,-1 1 0,0-1 1,1 1-1,1-1-1,0 1 0,0 0 1,-1 0-1,1 0 0,0-1 1,0 1-1,-1 0 0,1 0 1,0-1-1,0 1 1,-1 0-1,1-1 0,0 1 1,0 0-1,0 0 0,0-1 1,0 1-1,0 0 0,-1-1 1,1 1-1,0 0 0,0-1 1,0 1-1,0 0 0,0-1 1,0 1-1,0 0 0,0-1 1,0 1-1,1-1 1,-1 1-1,0 0 0,0 0 1,0-1-1,0 1 0,0 0 1,1-1-1,-1 1 0,0 0 1,0-1-1,0 1 2,5-5-8,-1 0-1,1 0 1,0 0 0,0 0 0,0 1-1,0 0 1,1 0 0,0 0 0,0 1-1,1-1 9,16-10-24,69-48-17,110-66 157,387-172-127,-588 300 11,40-20-1,-19 8-48,1 1 0,0 1 0,1 1 0,12-2 49,-35 11-7,0-1 0,0 1 0,0 0 0,0 0 0,0 0-1,0 0 1,0 0 0,0 0 0,1 0 0,-1 0 0,0 0 0,0 0 0,0 0 0,1 1 7,-2 3-36,-8 4 16,-19 12 45,-1-2-1,-25 13-24,17-11 10,-6 4-15,-205 115-68,131-79 119,-22 3-46,-92 31 115,-62 26-11,270-111-131,12-5-7,0 0 0,0 1 0,1 0 0,-1 1-1,0 1 35,10-6-34,4-2 32,10-3 12,100-37-16,80-44 6,-27 2-27,265-127 17,-288 145 31,-114 47-47,-27 14 21,-8 5 3,-12 6-13,-160 88-169,-16 9 192,17-19 20,-265 134 8,193-91 87,-118 37-123,310-140-4,19-9-109,-14 4 113,75-32 10,0-1 1,17-11-11,-1 0 21,35-19-33,2 5 0,1 2 0,2 4 0,83-21 12,-141 47-21,1 1 0,0 1-1,0 0 1,15 1 21,-35 3-2,-1 0-1,1 0 1,-1 0-1,1 1 1,-1-1 0,1 1-1,-1-1 1,1 1-1,-1 0 1,1 0-1,-1 0 1,0 0 0,0 0-1,0 0 1,1 1-1,-1-1 1,0 1 2,-1-1 0,0 1 0,0-1 0,0 1 0,0-1 0,0 1 0,-1 0-1,1-1 1,-1 1 0,1 0 0,-1-1 0,1 1 0,-1 0 0,0 0 0,0 0 0,0-1 0,0 1 0,0 0 0,0 0 0,0-1 0,-1 1-1,1 0 1,-1 0 0,1 0 0,-3 5 1,0 1-1,0-1 0,-1 0 0,1 0 0,-2 0 0,1 0 1,-1-1-1,0 1 0,0-1 0,-1-1 0,1 1 0,-1-1 1,-2 1-1,-15 12 28,-1-1 0,-25 12-28,-54 25 116,-100 37-116,-11 4 55,-22 17-31,150-75 26,-69 18-50,147-53 0,-16 5-17,23-7 11,0 1 1,0-1 0,-1 0 0,1 0-1,0 0 1,0 0 0,0 0 0,0 0 0,0 0-1,-1 0 1,1 0 0,0-1 0,0 1-1,0 0 1,0-1 0,0 1 5,0-1-1,1 1-1,0 0 1,0-1 0,0 1 0,-1 0-1,1-1 1,0 1 0,0 0-1,0-1 1,0 1 0,0-1-1,0 1 1,0 0 0,0-1 0,0 1-1,0 0 1,0-1 0,0 1-1,0-1 1,0 1 0,0 0 0,0-1-1,0 1 1,0 0 0,0-1-1,1 1 1,-1 0 0,0-1 0,0 1-1,0 0 1,1-1 0,-1 1-1,0 0 2,9-12-4,0 0 0,0 1-1,1 1 1,0-1 0,1 2-1,0-1 1,6-2 4,-4 2-2,44-31 7,1 2-1,2 3 1,8-1-5,-5 2-67,-7 3 31,3-2 35,2 2 1,32-11 0,-81 40-28,-12 3 28,0 0 0,0 0-1,0 0 1,1 0 0,-1 0 0,0 0 0,0 1-1,0-1 1,0 0 0,0 0 0,0 0 0,0 0-1,0 0 1,0 0 0,0 0 0,0 0 0,0 0-1,1 1 1,-1-1 0,0 0 0,0 0 0,0 0-1,0 0 1,0 0 0,0 0 0,0 0 0,0 1-1,0-1 1,0 0 0,0 0 0,0 0 0,0 0-1,0 0 1,0 0 0,-1 0 0,1 1 0,0-1-1,0 0 1,0 0 0,0 0 0,0 0 0,0 0-1,0 0 1,0 0 0,0 0 0,0 0 0,0 1 0,-2 1 0,0 0-1,0 0 1,0 0 0,0 0 0,0 0 0,0 0 0,-2 0 0,-29 18 0,-1-1 0,-10 2 0,-26 14 11,-45 28 3,-164 85-12,181-101 190,-93 30-192,186-75 1,-7 2 5,0 0 0,0 0 1,0-1-1,0-1 0,-5 0-6,17-2-2,-1 1 0,0-1 0,0 0 1,0 0-1,1 0 0,-1 0 0,0 0 0,0 0 0,0 0 0,0-1 0,1 1 1,-1 0-1,0 0 0,0-1 0,1 1 0,-1 0 0,0-1 0,0 1 1,1-1-1,-1 1 0,0-1 0,1 1 0,-1-1 0,1 0 0,-1 1 1,0-1 1,1 0-3,0-1 0,-1 1 0,1 0 0,0 0 0,0 0 0,0 0 0,0 0 0,0-1 0,0 1 0,1 0 0,-1 0 0,0 0 0,1 0 0,-1 0 0,0 0 0,1 0 0,-1-1 3,4-5-2,0 0-1,1 0 0,-1 0 1,1 1-1,2-2 3,5-4 4,0 0 0,0 1 1,1 1-1,1 0 0,0 0 0,10-4-4,27-12-41,17-5 41,-40 19 5,92-38-26,3 6 0,12 2 21,-127 40-13,-6 2 7,0-1 1,0 1 0,0-1 0,0 0 0,-1 1 0,1-1 0,0 0 0,0 0 0,0 0-1,-1 0 1,2-1 5,-3 2 1,0 0 0,0 0 0,0 0 0,0 0 0,0 0 0,0-1 0,0 1-1,0 0 1,0 0 0,0 0 0,0 0 0,0 0 0,0 0 0,0 0 0,0 0 0,0-1-1,0 1 1,0 0 0,0 0 0,0 0 0,0 0 0,-1 0 0,1 0 0,0 0 0,0 0-1,0 0 1,0 0 0,0-1 0,0 1 0,0 0 0,0 0 0,0 0 0,0 0 0,0 0-1,0 0 1,-1 0 0,1 0 0,0 0 0,0 0 0,0 0 0,0 0 0,0 0 0,0 0-1,0 0 1,0 0 0,-1 0 0,1 0 0,0 0 0,0 0 0,0 0 0,0 0 0,0 0-1,0 0 1,0 0 0,0 0 0,0 0 0,-1 0 0,1 0 0,0 0 0,0 0-1,-7 1 8,0 1 0,1-1 0,-1 1 0,0 0 0,1 0 0,-1 1 0,0 0-8,-13 5 2,-86 33 2,3 4-1,1 4 1,-3 8-4,89-47 15,-2 1 5,0-1 0,-1-1 0,-16 6-20,34-15-3,0 1 0,1-1 0,-1 0 0,0 1 0,0-1 0,0 0 0,1 0 0,-1 0 1,0 0-1,0 1 0,0-1 0,0 0 0,1 0 0,-1-1 0,0 1 0,0 0 0,0 0 0,0 0 0,1 0 1,-1-1-1,-1 1 3,2-1-3,0 1 0,0-1 0,0 1 1,0-1-1,-1 1 0,1-1 0,0 0 0,0 1 1,0-1-1,0 1 0,0-1 0,0 1 1,0-1-1,1 1 0,-1-1 0,0 1 1,0-1-1,0 1 0,0-1 0,1 1 0,-1-1 1,0 1-1,0-1 0,1 1 3,2-6-15,1 1 0,0 0 0,0-1 0,0 2 0,3-3 15,12-10 14,2 1-1,0 1 1,1 1-1,0 1 1,3 0-14,16-10 12,-4 2-16,107-62-83,87-34 87,-213 109 15,-1 1 0,2 1-1,-1 0 1,8 0-15,-24 5 2,-1 1 0,1 0 0,0-1 0,-1 1 0,1 0 0,0 0 1,0 0-1,-1 0 0,1 1 0,0-1 0,-1 0 0,1 1 0,0-1 0,-1 1 0,1 0 0,0-1 0,-1 1 0,1 0-2,-2 0 1,1-1-1,-1 0 1,0 1-1,1-1 1,-1 1-1,0-1 1,0 1-1,1-1 1,-1 0-1,0 1 1,0-1-1,0 1 1,0-1-1,0 1 1,1-1-1,-1 1 1,0-1-1,0 1 1,0-1-1,0 1 1,-1-1-1,1 1 1,0-1-1,0 2 1,-1 0 1,1-1-1,-1 1 1,0-1-1,0 1 1,0-1-1,0 1 1,0-1-1,0 0 1,-1 1-2,-14 14-24,-2 0 1,0-2-1,-1 0 1,0-2-1,-11 6 24,22-13 1,-105 57 79,-4-4 0,-17 1-80,91-40 96,-1-2 0,-44 11-96,82-26 2,-1-1 0,0 0 1,0 0-1,-1 0 0,1-1 1,-3 0-3,9 0-3,0 0 0,0 0 1,0-1-1,0 1 0,0 0 1,0 0-1,0 0 0,0-1 0,0 1 1,0 0-1,0-1 0,0 1 1,0-1-1,0 1 0,0-1 1,1 1-1,-1-1 0,0 0 1,0 0-1,0 1 0,1-1 1,-1 0-1,1 0 0,-1 0 1,0 0-1,1 1 0,-1-1 1,1 0-1,0 0 0,-1 0 1,1 0-1,0 0 0,0 0 0,-1 0 1,1 0-1,0 0 0,0-1 1,0 1-1,0 0 0,0 0 1,1 0-1,-1 0 0,0 0 1,0 0-1,1 0 3,0-3-8,1 0 0,-1 0 0,1 0 0,0 1 0,0-1 0,0 0 0,0 1 0,1 0 0,0-1 0,-1 1 0,1 0 0,0 0 0,2 0 8,7-6-6,0 0-1,14-7 7,-18 11 5,68-40-24,3 3 1,1 4-1,2 4 0,7 1 19,-77 28-10,0 2-1,1-1 0,-1 2 1,1 0-1,11-1 11,-24 3 3,1 0-1,0 0 1,-1 0-1,1 0 0,0 0 1,-1 0-1,1 0 1,0 0-1,0 0 1,-1 0-1,1 0 1,0 0-1,-1 1 1,1-1-1,-1 0 1,1 1-1,0-1 1,-1 0-1,1 1 1,-1-1-1,1 0 1,-1 1-1,1-1 1,-1 1-1,1-1 1,-1 1-1,1 0 1,-1 0-3,0 0 4,1 0-1,-2 0 1,1 0 0,0 0 0,0 0 0,0 0-1,0 0 1,-1 0 0,1 0 0,0 0 0,-1 0-1,1-1 1,-1 1 0,1 0 0,-1 0-1,1 0 1,-1 0-4,-5 6 4,0 0 0,0 0 0,-1-1-1,0 0-3,-27 21 13,-2-1 0,-1-3-1,-16 8-12,2-1 21,-285 189 16,324-211-37,12-8 0,-1 0 0,1 0 0,0 0 0,0 0 0,0 0 0,0 0 0,0 0 0,0 0 0,0 0 0,0 0 0,0 0 0,0 0 0,0 0 0,0 0 0,0 0 0,-1 0 0,1 0 0,0 0 0,0 0 0,0 0 0,0 0 0,0 0 0,0 0 0,0 0 0,0 0 0,0 0 0,0 0 0,0 0 0,-1 0 0,1 0 0,0 0 0,0 0 0,0 0 0,0 0 0,0 0 0,0 0 0,0 0 0,0 0 0,0 0 0,0-1 0,0 1 0,0 0 0,0 0 0,0 0 0,0 0 0,0 0 0,0 0 0,0 0 0,-1 0 0,1 0 0,0 0 0,0 0 0,0 0 0,0-1 0,0 1 0,0 0 0,0 0 0,0 0 0,12-18 0,1 4 0,1 1 0,0 0 0,1 1 0,0 1 0,3-1 0,86-51 0,-79 49 0,74-37-64,1 4 0,47-12 64,-82 34 59,-62 25-38,-4 1-7,-9 5-1,-16 8 14,-85 39-3,2-2-54,-1 7 30,-82 48 87,137-79-24,0-3 1,-37 10-64,88-32-11,-1-1 0,1 0 1,-1 0-1,1 0 1,-4 0 10,8-1-1,-1 0 0,1 0 1,-1 0-1,1 0 1,-1 0-1,1 0 0,-1 0 1,1 0-1,0 0 1,-1 0-1,1-1 1,-1 1-1,1 0 0,-1 0 1,1 0-1,-1-1 1,1 1-1,0 0 0,-1 0 1,1-1-1,0 1 1,-1 0-1,1-1 1,0 1-1,-1 0 0,1-1 1,0 1-1,-1-1 1,1 1-1,0 0 0,0-1 1,0 1-1,0-1 1,-1 1-1,1-1 1,0 1-1,0-1 0,0 1 1,0-1-1,0 1 1,0-1-1,0 1 0,0-1 1,0 1-1,0 0 1,0-1-1,1 1 0,-1-1 1,0 1-1,0-1 1,0 1-1,1-1 1,-1 1-1,0 0 0,1-1 1,2-7-14,1 0-1,1 1 0,0-1 1,0 1-1,0 0 1,1 0-1,0 1 0,5-5 15,5-3-58,0 0-1,1 1 0,2 0 59,-1 2 15,-1 1 0,1 1 0,0 0 0,1 2 0,0 0 0,1 1 0,-1 1-1,1 1 1,0 0 0,7 1-15,-22 3-21,-1 0-1,0 0 1,1 0-1,-1 0 0,3 1 22,-7-1 0,1 0-1,-1 0 1,1 0-1,-1 1 0,0-1 1,1 0-1,-1 0 0,1 0 1,-1 0-1,1 1 1,-1-1-1,1 0 0,-1 0 1,0 1-1,1-1 0,-1 0 1,1 1-1,-1-1 0,0 0 1,1 1-1,-1-1 1,0 0-1,0 1 0,1-1 1,-1 1-1,0-1 0,0 1 1,0-1-1,0 1 1,1-1-1,-1 1 0,0-1 1,0 1-1,0-1 0,0 1 1,0-1-1,0 1 1,0-1-1,0 0 0,0 1 1,0-1-1,-1 1 0,1-1 1,0 1-1,0-1 1,0 1-1,-1-1 0,1 1 1,0-1 0,-5 7 18,1 0 0,-1 0 0,0-1 0,-1 1 0,0-2 0,-2 3-18,-42 35 34,34-30-16,-9 6 29,-1-2 0,-1 0 0,0-2 0,-1 0 0,-1-3 0,-19 7-47,45-18-9,0 0 1,-1 0-1,1 0 0,-1 0 0,1-1 0,-4 1 9,6-2 16,6-2-63,8-3-77,57-16 40,64-23 99,45-32 70,-36 15-58,59-28-139,95-62 112,-38 16 80,-34 20 0,-16 2-95,280-149-130,-170 88 146,-95 50 110,82-26-111,-24 38-163,-204 88 143,0 2 0,61-7 20,-121 27 2,2-1-16,0 1 1,1 1 13,-16 2-3,0-1 1,1 2-1,-1-1 1,0 0-1,0 1 1,1 0-1,-1 1 1,0-1-1,4 3 3,-8-4 1,0 0-1,0 1 0,0-1 0,0 0 1,0 1-1,-1 0 0,1-1 1,0 1-1,0-1 0,-1 1 0,1 0 1,0-1-1,-1 1 0,1 0 0,-1 0 1,1 0-1,-1-1 0,1 1 1,-1 0-1,0 0 0,1 0 0,-1 0 1,0 0-1,0 0 0,1 0 1,-1 0-1,0 0 0,0-1 0,0 1 1,0 0-1,0 0 0,-1 0 0,1 0 1,0 0-1,0 0 0,-2 3 5,1-1 0,-1 1-1,1-1 1,-1 1 0,0-1 0,-1 0 0,1 0-1,-3 3-4,-18 17-11,-1-1-1,-1 0 1,-1-2-1,-10 6 12,8-6 9,-79 54-21,-10-1 12,-115 60-64,222-127 71,-2 1 14,6-3-15,0-1-1,-1 1 0,1-1 1,-1 0-1,1-1 0,-1 1 0,0-1 1,-1-1-6,-1-2-5,9-4 4,15-10 1,407-302 0,11 13 32,81-16-63,-480 300 30,-9 5 7,64-37-134,28-9 128,-105 55-2,-9 4 7,0 0 0,1 0 0,-1 1 0,1-1 0,-1 1 0,1 0 0,0 0 0,-1 0 0,1 1 0,0-1 0,1 1-5,-5 0 1,0 0-1,0 0 1,1 0 0,-1 0-1,0 0 1,0 0 0,0 0-1,1 0 1,-1 1 0,0-1-1,0 0 1,0 0 0,0 0-1,1 0 1,-1 0 0,0 0-1,0 1 1,0-1 0,0 0-1,0 0 1,1 0-1,-1 0 1,0 1 0,0-1-1,0 0 1,0 0 0,0 0-1,0 1 1,0-1 0,0 0-1,0 0 1,0 0 0,0 1-1,0-1 1,0 0 0,0 0-1,0 0 1,0 1 0,0-1-1,0 0 1,0 0 0,0 0-1,0 1 1,0-1 0,0 0-1,-1 0 1,1 0 0,0 1-1,0-1 1,0 0 0,0 0-1,0 0 1,-1 0 0,1 0-1,0 1 1,0-1 0,0 0-1,-11 12 5,-5-1-1,1-1 1,-1-1-1,-1 0 0,0-2 1,0 0-1,-6 2-4,-35 14 0,-78 46-61,4 6 0,-7 12 61,106-67-6,15-9 17,0 0 0,1 1-1,-8 7-10,22-14-24,6-7 17,12-7 6,40-33 1,-3 2-16,4 1 16,151-82-96,-28 5 214,36-22-12,171-87-164,-36 15 4,-339 203 53,-2 1-2,0 1 0,0-1 0,0 2 0,0-1 0,2 1 3,-11 4-2,1 0 0,-1-1-1,0 1 1,1 0 0,-1 0 0,1 0-1,-1 0 1,0 0 0,1 0-1,-1-1 1,1 1 0,-1 0-1,0 0 1,1 0 0,-1 0-1,1 0 1,-1 1 0,0-1 0,1 0-1,-1 0 1,1 0 0,-1 0-1,0 0 1,1 0 0,-1 1-1,0-1 1,1 0 0,-1 0-1,0 1 1,1-1 0,-1 0 0,0 1-1,1-1 3,-1 1-2,0-1 0,0 1 1,0 0-1,0-1 0,0 1 0,0 0 0,0 0 0,0-1 0,0 1 0,-1 0 0,1-1 0,0 1 0,0 0 1,-1 0-1,1-1 0,-1 1 2,-2 4-1,-1 0 1,1 0-1,-1-1 1,-1 0-1,1 0 1,0 0-1,-1 0 1,0-1-1,0 0 1,0 0-1,-2 1 1,6-4 0,-157 89 114,-10 5-185,147-77 65,21-17 6,0 0 0,-1 0-1,1 0 1,0 0 0,0 0-1,0 0 1,0 0-1,0 0 1,0 0 0,0 0-1,0 0 1,0 0 0,0 0-1,0 0 1,0 0-1,0 0 1,0 0 0,0 0-1,0 0 1,-1 1 0,1-1-1,0 0 1,0 0 0,0 0-1,0 0 1,0 0-1,0 0 1,0 0 0,0 0-1,0 0 1,0 0 0,0 0-1,0 0 1,0 1-1,0-1 1,0 0 0,0 0-1,0 0 1,0 0 0,0 0-1,0 0 1,0 0-1,0 0 1,0 0 0,1 0-1,-1 0 1,0 0 0,0 0-1,0 0 1,0 1 0,0-1-1,0 0 1,0 0-1,0 0 1,0 0 0,0 0-1,0 0 1,0 0 0,0 0-1,0 0 1,0 0-1,0 0 1,1 0 0,-1 0-1,0 0 1,0 0 0,0 0-1,0 0 1,0 0 0,0 0 0,15-4-1,-11 2 6,159-69 108,-127 52-83,-1 0 0,-1-3 0,14-11-30,-1-7-30,-2-1 0,-2-2-1,14-20 31,-52 58 0,0 0 0,-1 0 0,0-1 0,0 1 0,-1-1 0,1 0 0,-1 0 0,1-3 0,-4 9 0,0-1 0,0 1 0,1-1 0,-1 1 0,0-1 0,0 1 0,0-1 0,0 0 0,0 1 0,0-1 0,0 1 0,0-1 0,0 0 0,0 1 0,0-1 0,-1 1 0,1-1 0,0 1 0,0-1 0,0 1 0,-1-1 0,1 1 0,0 0 0,-1 0 0,1-1 0,0 1 0,-1 0 0,1 0 0,0 0 0,-1-1 0,1 1 0,0 0 1,-1 0-1,1 0 0,0 0 0,-1 0 0,1 0 0,-1 0 0,1 0 0,0 0 0,-1 0 0,1 0 0,-1 0 0,-1 0-2,-1 1-1,0 0 1,1-1 0,-1 1-1,1 0 1,-1 1-1,0-1 3,-17 12-24,1 0-1,0 1 1,1 1-1,-1 2 25,-17 15 34,-40 25-58,-2-4 0,-29 14 24,98-61 19,10-4-7,11-4 3,-11 2-13,24-6-12,-1-1-1,0-1 1,0-2 0,-1 0-1,6-5 11,111-68 33,-18 9 29,-21 22-41,-22 12 97,32-24-118,-107 61 0,1 0 8,0 0 1,0 0-1,0-1 0,-1 0 1,1 0-1,-1 0 0,1-2-8,-5 6-2,1 0 0,-1 0 0,0 0 0,0-1 0,0 1 0,1 0 0,-1 0-1,0 0 1,0 0 0,0-1 0,0 1 0,0 0 0,1 0 0,-1 0 0,0 0-1,0-1 1,0 1 0,0 0 0,0 0 0,0 0 0,0-1 0,0 1 0,0 0 0,0 0-1,0-1 1,0 1 0,0 0 0,0 0 0,0-1 0,0 1 0,0 0 0,0 0-1,0 0 1,0-1 0,0 1 0,0 0 0,0 0 0,0 0 0,0-1 0,-1 1 0,1 0-1,0 0 1,0 0 0,0-1 0,0 1 0,0 0 0,-1 0 0,1 0 0,0 0-1,0 0 1,0 0 0,-1-1 2,-15 2-86,16-1 85,-28 4-42,1 1-1,0 1 1,0 2 0,0 1 0,-14 7 43,-130 65 9,125-57-10,-214 119 12,33-18-33,211-117 25,6-3 6,0 0 0,1 1 0,0 0 0,0 0 0,0 1-9,22-11-42,52-26 95,12-4-64,-2-4 1,0-4 10,43-27 21,50-19-21,161-62-59,-326 148 59,14-4 0,-17 5 0,1 1 0,-1 0 0,0 0 0,1 0 0,-1-1 0,1 1 0,-1 0 0,0 0 0,1 0 0,-1 0 0,1 0 0,-1 0 0,0 0 0,1 0 0,-1 0 0,1 0 0,-1 0 0,0 0 0,1 0 0,-1 0 0,1 0 0,-1 0 0,0 1 0,1-1 0,-1 0 0,1 0 0,-2 1 0,1-1-1,0 1 0,0-1 0,0 1 0,-1-1 1,1 1-1,0-1 0,0 1 0,-1-1 0,1 1 1,-1-1-1,1 0 0,0 1 0,-1-1 0,1 0 1,-1 1-1,1-1 0,-1 0 0,1 1 0,-1-1 1,-11 8-35,0-1-1,-1 0 0,-13 5 36,0 0-69,-12 8 69,-29 19-42,-146 79 159,58-46-116,-84 45 57,230-112-80,9-5 24,24-12 39,31-13-29,-2-3 1,0-3-1,24-19-12,30-18-55,2 6-1,7 2 56,71-39 154,-170 89-183,0 0-1,1 2 1,1 0 0,0 1 29,-19 7-7,1-1 0,-1 1 0,1 0 0,0 0 0,-1 0 0,1 0 0,-1-1 0,1 1 0,-1 0 0,1 0 0,0 0 0,-1 0 0,1 0 0,-1 0 0,1 0 1,0 1-1,-1-1 0,1 0 0,-1 0 0,1 0 7,-1 1-2,0-1 1,0 0 0,0 1-1,0-1 1,0 0-1,0 1 1,0-1 0,0 0-1,0 1 1,0-1-1,0 0 1,0 1 0,0-1-1,0 0 1,0 1-1,-1-1 1,1 0 0,0 0-1,0 1 1,0-1 0,0 0-1,-1 0 1,1 1-1,0-1 1,0 0 0,-1 0-1,1 1 2,-3 2-1,-1 0 1,0 1-1,1-1 0,-1-1 1,-1 1-1,1-1 0,-4 3 1,-148 66 11,113-49 13,-235 113-64,-30 9 56,297-138-12,7-3-8,-1-1-1,0 0 1,-1 1 0,1-2 0,0 1 0,-5 1 4,10-4-1,0 1 0,0 0 0,0 0 0,0 0 0,0 0 0,0 0 0,0 0 0,0 0 0,0 0 0,0 0 0,1-1 0,-1 1 0,0 0 0,0 0 0,0 0 0,0 0 0,0 0 0,0 0 0,0 0 0,0-1 0,0 1 0,0 0 0,0 0 0,0 0 0,0 0 0,0 0 0,-1 0 0,1 0 0,0-1 0,0 1 0,0 0 0,0 0 0,0 0 0,0 0 0,0 0 0,0 0 0,0 0 0,0 0 0,0 0 0,0 0 0,-1-1 0,1 1 0,0 0 0,0 0 0,0 0 0,0 0 0,0 0 0,0 0 0,0 0 0,0 0 0,-1 0 0,1 0 0,0 0 0,0 0 0,0 0 0,0 0 0,0 0 0,0 0 0,0 0 0,-1 0 0,1 0 0,0 0 0,0 0 0,0 0 0,0 0 0,0 0 0,0 0 0,0 0 0,0 1 0,-1-1 1,9-9-37,50-38 32,2 3-1,23-10 6,22-9 0,51-20 0,36-20 0,-112 56 3,-7 2-66,2 4 1,72-29 62,-142 68-3,-1 0 1,1 0 1,0 0-1,1 0 0,-1 1 0,0-1 0,0 1 0,1 1 0,-1-1 0,0 1 0,4 0 2,-8 0-1,-1 0 0,0 0-1,0 0 1,0 0 0,1 0 0,-1 0-1,0 0 1,0 1 0,1-1-1,-1 0 1,0 0 0,0 0-1,0 0 1,0 0 0,1 1-1,-1-1 1,0 0 0,0 0 0,0 0-1,0 1 1,0-1 0,1 0-1,-1 0 1,0 0 0,0 1-1,0-1 1,0 0 0,0 0-1,0 1 1,0-1 0,0 0-1,0 0 1,0 1 0,0-1 0,0 0-1,0 0 1,0 0 0,0 1-1,0-1 1,0 0 0,0 0-1,-1 1 1,1-1 0,0 0-1,0 0 1,0 0 0,0 1 0,0-1-1,-1 0 1,1 0 0,0 0-1,0 0 1,0 1 1,-6 5-6,0 0 0,0 0 0,0 0 0,-1-1 0,0 0 0,0 0 0,-6 3 6,3-2-1,-31 19-42,-1-2 0,-16 6 43,-92 34-117,65-28 96,-112 50 96,-109 67-75,70-32-32,170-87 64,118-61-23,101-54 35,100-34-44,400-136-96,-609 237 32,-28 11 1,-28 13 9,-36 20 49,-2-3-1,-29 11 6,-20 9 0,-111 65 0,50-25 11,-107 39-11,-60-3 181,304-113-143,16-6-9,0 0 1,-1 0-1,1-1 0,0 0 0,-1-1 1,-4 1-30,23-9 64,109-51-230,1-8 166,-50 27-16,101-52 32,36-8-16,19-2-36,63-27 131,-272 120-75,-10 5-30,-1 0 1,1 0-1,-1 0 0,1 1 1,0 0-1,0 1 0,4-1 10,-12 2-2,1 0 0,-1 0 0,0 0 0,0 0 0,0 0 0,0 0 0,0 0 0,1-1 0,-1 1-1,0 0 1,0 0 0,0 0 0,0 0 0,0 0 0,1 0 0,-1 0 0,0 0 0,0 0 0,0 1 0,0-1 0,1 0 0,-1 0 0,0 0 0,0 0 0,0 0 0,0 0 0,0 0-1,0 0 1,1 0 0,-1 0 0,0 0 0,0 1 0,0-1 0,0 0 0,0 0 0,0 0 0,0 0 0,0 0 0,0 0 0,1 1 0,-1-1 0,0 0 0,0 0 0,0 0-1,0 0 1,0 0 0,0 1 0,0-1 0,0 0 0,0 0 0,0 0 0,0 0 0,0 0 0,0 1 0,0-1 0,0 0 0,0 0 0,0 0 0,-1 0 0,1 0 0,0 1 0,0-1-1,0 0 1,0 0 0,0 0 0,0 0 0,0 0 0,0 0 0,0 1 0,-1-1 2,-4 5-13,-1 0 1,0 0-1,0 0 0,-1-1 1,1 1-1,-1-2 1,0 1-1,-1 0 13,3-2 0,-106 48 26,47-22-20,-229 110 22,-115 49-19,396-182 0,-346 147 41,350-149 48,12-4-51,17-8 16,81-44-53,20-18-10,-21 12-26,-87 52 24,213-114-2,-211 114 3,402-178-3,-377 169-167,21-5 171,-61 21-2,0-1-1,0 1 0,1 0 0,-1 0 1,0-1-1,0 1 0,1 0 0,-1 0 1,0 0-1,0 0 0,1 0 0,-1 1 1,1-1 2,-1 5 0,-8 3-7,-4-1-23,0 0 1,0-1-1,-1 0 1,1-1-1,-7 2 30,-25 11-55,-152 88-114,72-37 194,80-46 11,-261 149-115,301-170 76,-10 6-129,1 0 0,0 1-1,-7 7 133,19-15-58,-1-1 0,1 1 0,-1-1-1,1 1 1,-1-1 0,1 1 0,-1-1-1,1 1 1,0-1 0,-1 1 0,1 0-1,0-1 1,0 1 0,-1-1 0,1 1-1,0 0 1,0 0 58,0-1-44,0 0 0,0 0 0,0 0 0,1 1 0,-1-1 0,0 0 0,0 0 0,0 0 0,0 0 0,1 0 0,-1 1 0,0-1 0,0 0 0,1 0 0,-1 0 0,0 0 0,0 0 0,0 0 0,1 0 0,-1 0 0,0 0 0,0 0 0,1 0 0,-1 0 0,0 0 0,0 0 0,1 0 0,-1 0 0,0 0 0,0 0 44,27-6-2514,-21 4 1995,21-4-1892,0 0-1146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2-14T22:55:17.15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772 773 3712,'0'2'143,"0"0"-1,1 0 1,0-1 0,-1 1 0,1 0 0,0 0-1,0-1 1,0 1 0,0 0 0,0-1 0,0 1-1,0-1 1,0 1 0,2 0-143,0 2 209,5 4-42,0 0 0,0-1-1,0 0 1,1 0 0,9 5-167,10 8 232,62 50 172,-42-30-295,2-2 0,1-3 0,24 11-109,7-7 91,2-3-1,11-1-90,-78-30 26,-11-4 37,-12-4 51,-36-16 7,1-1-1,1-3 1,-13-10-121,-38-22 113,29 20-111,-163-86 40,154 86-8,-2 4 0,-19-3-34,66 28 102,26 6-102,-1 0 0,1-1 0,0 1 0,0 0 0,0 0 0,-1 1 0,1-1-1,0 0 1,0 0 0,0 0 0,-1 0 0,1 0 0,0 0 0,0 0 0,0 0 0,-1 0 0,1 0 0,0 0 0,0 0 0,0 1 0,0-1 0,0 0 0,-1 0 0,1 0 0,0 0 0,0 1 0,0-1 0,0 0 0,0 0 0,0 0 0,0 0 0,-1 1 0,1-1 0,0 0 0,6 12-53,12 11 67,1 0-1,1-2 1,1 0 0,1-1 0,16 11-14,15 7 117,1-3 1,3-1-118,6 2-43,42 14 43,-101-48 181,-13-7-85,-4-1-53,-50-28 69,-120-69-181,107 60 185,-2 4 0,-6 2-116,24 10-51,-7-3-104,-28-7 155,92 35-6,-1 1 0,0 0 0,1 1-1,-1-1 1,0 1 0,-1 0 6,5-1 0,0 1 0,0 0 0,0 0 0,0 0-1,-1 0 1,1 0 0,0 0 0,0 0 0,0 0 0,0 0 0,-1 0 0,1 1-1,0-1 1,0 0 0,0 0 0,0 0 0,-1 0 0,1 0 0,0 0 0,0 0 0,0 0-1,0 0 1,0 0 0,-1 1 0,1-1 0,0 0 0,0 0 0,0 0 0,0 0-1,0 0 1,0 1 0,0-1 0,0 0 0,-1 0 0,1 0 0,0 0 0,0 1 0,0-1-1,0 0 1,10 11 0,7 2 10,2 0 1,0-1 0,6 1-11,22 15 0,56 35 40,15 2-40,-72-43 14,0-1 0,1-3 0,1-2 0,1-1-14,-41-13-1,-6-1 2,1-1 0,-1 1 0,0-1 0,0 1 0,1-1 0,-1 1 0,0-1 0,1 0 0,-1 0 0,0 0 0,3-1-1,-5 1 2,0 0 0,0 0-1,1 0 1,-1-1 0,0 1-1,0 0 1,0 0-1,0 0 1,1 0 0,-1 0-1,0 0 1,0-1 0,0 1-1,0 0 1,0 0-1,0 0 1,1 0 0,-1-1-1,0 1 1,0 0 0,0 0-1,0 0 1,0-1-1,0 1 1,0 0 0,0 0-1,0 0 1,0-1 0,0 1-1,0 0 1,0 0-1,0 0 1,0-1 0,0 1-1,0 0 1,0 0 0,0 0-1,0-1 1,-1 1-1,1 0 1,0 0 0,0 0-1,0-1 1,0 1 0,0 0-1,0 0 1,-1 0-1,1 0 1,0 0 0,0 0-1,0-1 1,0 1 0,-1 0-2,-10-9 57,-108-65 51,70 45-56,-33-16-25,-2 4-1,-6 2-26,-20-10-106,77 34 104,12 6-61,1 0 0,-6-5 63,61 24 43,4 4-105,49 19-19,25 3 81,-85-29-16,0-1 0,0-1 0,0-1-1,1-2 1,-1 0 0,11-3 16,-38 1-2,0 0 1,0 0-1,0 0 1,-1 0-1,1 0 1,0 0-1,0 0 1,0 0-1,-1-1 1,1 1 0,0 0-1,0-1 1,-1 1-1,1 0 1,0-1-1,-1 1 1,1-1-1,0 1 1,-1-1-1,1 0 2,-1 1 3,0-1 1,1 1-1,-1-1 0,0 1 0,0-1 0,0 0 1,0 1-1,0-1 0,0 1 0,0-1 0,0 1 0,0-1 1,0 1-1,0-1 0,0 0 0,0 1 0,-1-1 1,1 1-1,0-1 0,0 1 0,-1-1-3,-1-3 21,-1 0 1,1 0-1,-1 1 0,0-1 1,0 1-1,-3-2-21,-49-43 47,-2 3-1,-27-14-46,24 16 72,17 11-72,19 13 32,-1 1 0,0 2 0,-1 0 0,-13-5-32,38 21-1,0-1 1,0 1-1,0 0 0,0-1 0,1 1 0,-1 0 0,0 0 0,0-1 0,0 1 0,0 0 0,0 0 0,1 0 1,-1 0-1,0 0 0,0 1 1,1-1-2,-1 0 0,1 0 0,0 0 0,0 0 0,0 0 1,0 1-1,-1-1 0,1 0 0,0 0 0,0 0 0,0 1 0,0-1 1,0 0-1,0 0 0,0 0 0,0 1 0,-1-1 0,1 0 0,0 0 1,0 0-1,0 1 0,0-1 0,0 0 0,0 0 0,0 1 0,0-1 1,1 0-1,-1 0 0,0 1 0,0-1 0,0 0 0,0 0 0,0 0 2,1 3-16,1 0 1,-1 0-1,1 0 0,-1 0 0,1 0 0,0-1 0,0 1 16,9 8-9,-1 0 1,2 0-1,-1-1 1,1-1-1,1 0 1,3 2 8,31 16-15,7 1 15,-42-22-20,28 13 45,0-2 0,1-2 0,1-1 0,1-3 0,-1-1 0,36 3-25,-71-12-18,-1-1 1,1 1-1,0-1 1,-1 0-1,1 0 1,0-1-1,1 0 18,-8 1 3,1 0 0,-1 0 0,0-1-1,1 1 1,-1 0 0,1 0 0,-1 0 0,0 0 0,1 0 0,-1 0 0,0-1-1,1 1 1,-1 0 0,0 0 0,1-1 0,-1 1 0,0 0 0,1 0-1,-1-1 1,0 1 0,0 0 0,1-1 0,-1 1 0,0 0 0,0-1-1,0 1 1,1-1 0,-1 1 0,0 0 0,0-1 0,0 1 0,0-1 0,0 1-1,0 0 1,0-1 0,0 1 0,0-1 0,0 1 0,0 0 0,0-1-1,0 1 1,0-1 0,-1 1 0,1 0 0,0-1 0,0 1 0,0 0-1,-1-1 1,1 1 0,0 0 0,0-1 0,-1 1 0,1 0 0,0-1 0,-1 1-3,-20-21 38,16 17-31,-31-27-10,-1 1 0,-2 2 1,-1 2-1,-1 1 0,-1 3 1,-7-2 2,-58-19 116,87 36-101,-1 1 0,-1 1 0,1 1 0,-4 0-15,22 4 0,0 0 0,1-1 0,-1 1 1,0 1-1,0-1 0,0 0 0,1 1 1,-1-1-1,0 1 0,0 0 0,1 0 1,-1 0-1,1 0 0,-1 0 0,1 1 1,-2 0-1,3-1-1,0 0 0,0 0 1,0 1-1,0-1 0,0 0 1,0 0-1,0 1 0,0-1 0,1 1 1,-1-1-1,1 1 0,-1-1 1,1 1-1,-1-1 0,1 1 1,0-1-1,0 1 0,-1 0 1,1-1-1,0 1 0,1-1 1,-1 1-1,0 0 0,0-1 0,1 1 1,-1-1-1,1 1 0,-1-1 1,1 1 0,1 3-6,0-1 0,1 1 1,0-1-1,0 1 0,0-1 1,0 0-1,1 0 0,0 0 1,0-1-1,0 1 0,0-1 1,2 1 5,5 4-11,1 0 0,0-1 0,1-1 0,1 0 11,6 3 0,1-1 0,1-1 0,-1-1 0,1-1 0,0-1 0,7 1 0,-26-5 6,-1 0 0,1 0 0,-1 0 0,1 0 0,0 0 1,-1-1-1,1 1 0,-1-1 0,1 1 0,1-2-6,-4 2 2,1 0 0,-1 0 0,0-1 0,1 1 0,-1 0 0,1-1 0,-1 1 0,0 0 0,1-1 0,-1 1 0,0 0 0,0-1 0,1 1 0,-1-1 0,0 1 1,0 0-1,0-1 0,1 1 0,-1-1 0,0 1 0,0-1 0,0 1 0,0-1-2,0 0 2,0 0 0,0 0 1,-1 0-1,1-1 0,0 1 1,-1 0-1,1 0 1,0 0-1,-1 0 0,0 0 1,1 0-1,-1 0 0,0-1-2,-4-4-1,0-1 0,0 2 0,-1-1 0,0 0 0,0 1 1,0 0-1,-1 1 0,1-1 0,-4 0 1,-16-9 41,-24-9-41,44 20 5,-47-18 6,-2 1 1,0 3 0,-1 2 0,0 3-1,-25-1-11,77 13 8,0-1-5,-1 0 1,1 1-1,0-1 1,0 1-1,-1 0 1,1 0 0,0 1-1,0 0 1,-1-1-1,1 1-3,3 0-2,1-1-1,0 0 1,-1 0-1,1 0 1,0 1-1,-1-1 1,1 0-1,-1 1 1,1-1-1,0 0 1,0 0-1,-1 1 1,1-1-1,0 1 1,0-1-1,-1 0 1,1 1-1,0-1 1,0 1 0,0-1-1,0 0 1,-1 1-1,1-1 1,0 1-1,0-1 1,0 1-1,0-1 1,0 0-1,0 1 1,0-1-1,0 1 1,0-1-1,0 1 1,1-1-1,-1 1 3,8 15-27,-7-14 24,7 11 7,2-1 0,-1 0 0,2 0 0,-1-1 1,2 0-1,-1-1 0,1 0 0,1-1 0,0 0 1,0-1-1,1 0 0,0-1 0,0-1 0,0 0 1,1-1-1,0-1 0,0 0 0,0-1 0,1-1 0,-1 0 1,1-1-1,-1-1 0,1 0 0,-1-1 0,1-1 1,-1 0-1,1-1 0,6-3-4,-17 5 1,1-1 0,-1 0 1,-1 0-1,1-1 0,0 0 0,0 1 0,-1-1 1,0-1-1,1 1 0,-1-1 0,0 0-1,-3 3 14,0-1 0,0 1-1,0-1 1,0 1 0,0 0-1,-1-1 1,1 0 0,0 1 0,-1-1-1,1 1 1,-1-1 0,0 0-1,0 1 1,1-1 0,-1 0 0,0 0-14,-1 0 20,1 0 0,0 0 0,-1 0 0,0 0 0,1 0 0,-1 0 0,0 0 0,0 0 0,0 0 0,0 0 0,-1 0 0,1 0 0,0 0 0,-1 1 0,0-1-20,-8-8 27,-1 1 0,0 0 0,-1 0-1,1 1 1,-1 1 0,-9-4-27,-20-8-70,-22-7 70,-17-4 2,-1 4 0,-1 3-1,-9 3-1,91 20 1,-31-5 32,29 5-35,0 0 0,0 0 0,0 0 0,0 0 0,0 0 0,0 0 0,0 1 1,0-1-1,0 1 0,0 0 0,0-1 0,0 1 2,2-1-2,0 0 1,-1 1-1,1-1 1,0 0-1,0 0 0,0 0 1,0 0-1,-1 1 0,1-1 1,0 0-1,0 0 1,0 0-1,0 1 0,0-1 1,0 0-1,0 0 0,0 0 1,-1 1-1,1-1 1,0 0-1,0 0 0,0 1 1,0-1-1,0 0 0,0 0 1,0 1-1,0-1 1,1 0-1,-1 0 0,0 0 1,0 1-1,0-1 0,0 0 1,0 0-1,0 1 1,0-1-1,0 0 0,1 0 1,-1 0-1,0 0 0,0 1 1,0-1-1,0 0 1,1 0-1,-1 0 0,0 0 2,9 9-14,0-1-1,1 0 1,0-1 0,0 0-1,4 2 15,11 7 8,-5-3-16,2-1 1,-1 0-1,2-2 0,-1 0 0,1-1 0,1-2 0,14 3 8,1-2-50,1-2 0,0-2 0,1-2-1,8-1 51,109-4 427,0-6-427,-149 8 17,-6 1-12,1 0-1,0 0 1,-1 0 0,1-1-1,-1 0 1,0 0-1,1 0 1,-1 0 0,1-1-5,-3 2 2,-1 0 1,0 0 0,0 0 0,0-1 0,1 1 0,-1 0-1,0 0 1,0-1 0,0 1 0,0 0 0,0 0 0,1-1-1,-1 1 1,0 0 0,0-1 0,0 1 0,0 0 0,0 0-1,0-1 1,0 1 0,0 0 0,0-1 0,0 1 0,0 0-1,0 0 1,0-1 0,0 1 0,-1 0 0,1 0 0,0-1-1,0 1 1,0 0 0,0 0 0,0-1 0,-1 1 0,1 0-1,0 0 1,0-1 0,0 1 0,-1 0 0,1 0 0,0 0-3,-12-10 116,12 10-111,-20-13 90,1 2 0,-2 0 0,1 1-1,-7-1-94,-88-28 6,77 27 19,34 11-25,-65-21 6,-11 1-6,59 16-20,-1 1-1,1 1 1,-1 1-1,1 1 1,-1 1-1,-2 1 21,22-1-1,1 0-1,-1 0 1,1 0-1,0 0 1,-1 1-1,1-1 1,-1 0-1,1 1 1,0-1 0,-1 1-1,1-1 1,0 1-1,-1 0 1,1-1-1,0 1 1,0 0-1,0 0 1,0 0-1,-1 0 1,2 0 0,-1 0-1,0 0 1,0 0-1,0 1 1,0-1-1,0 1 2,1 0-4,0 0-1,0 0 1,0 0-1,0-1 1,0 1-1,0 0 1,0 0-1,1 0 1,-1 0-1,1-1 1,0 1-1,-1 0 1,1-1-1,0 1 1,0 0-1,0-1 1,0 1-1,0-1 1,0 0-1,1 1 5,6 7-1,0-1 0,0 0 0,1-1 0,0 0 0,0 0 0,1-1 0,8 4 1,19 9 2,20 5-2,-55-23 0,30 11 3,1-1 1,0-2-1,1-1 0,0-2 1,0-1-1,0-2 1,2-1-4,20-2 2,-1-2 0,0-2 0,0-3 0,1-2-2,-50 8-4,4 0 8,-1-1 1,0 0-1,0 0 1,0-1 0,0 0-1,0 0 1,-1-1-1,1 0 1,-1-1-5,-7 4 6,0 1 1,0-1-1,-1 1 0,1-1 1,0 0-1,-1 1 1,1-1-1,-1 0 0,1 0 1,0 1-1,-1-1 0,0 0 1,1 0-1,-1 0 0,1 0 1,-1 0-1,0 0 1,0 1-1,0-1 0,1 0 1,-1 0-1,0 0 0,0 0 1,0 0-1,0 0 0,-1 0 1,1 0-1,0 0 0,0 0 1,0 0-1,-1 0 1,1 1-1,-1-1 0,1 0 1,0 0-1,-1 0-6,-2-3 17,0 1 1,1 0-1,-1 0 1,0 0-1,0 0 0,0 0 1,-1 1-1,0-1-17,-58-35 41,-2 2 0,-11-1-41,65 32 3,-17-9-3,-1 2 0,0 1 0,-1 1 0,0 2 0,-8-1 0,16 7 51,21 2-50,-1 1 0,1-1 0,0 0 0,0 0 0,-1 0 0,1 0 0,0 0 0,0 0 0,-1 0 0,1 0 0,0 0 0,0 0 0,0 0 0,-1 1 0,1-1 0,0 0 0,0 0 0,0 0 0,-1 0 0,1 1 0,0-1 0,0 0 0,0 0 0,0 0 0,0 1 0,0-1 0,-1 0-1,1 1 0,1-1 0,-1 1-1,0-1 1,0 1 0,0-1 0,0 1 0,1 0 0,-1-1-1,0 0 1,1 1 0,-1-1 0,0 1 0,1-1 0,-1 1-1,0-1 1,1 0 0,-1 1 0,1-1 0,10 10-8,1-1 0,0 0 1,1-1-1,0-1 0,0 0 0,0 0 1,1-2-1,12 4 8,23 6-5,45 6 5,-83-18-13,37 5 64,0-1-1,0-2 1,1-3 0,-1-2-1,1-1 1,11-4-51,-54 4 8,0 0 1,0 0-1,1 0 0,-1 0 1,0-1-1,0 0 1,3-2-9,-9 4 3,0 0 0,1-1 0,-1 1 0,0 0 0,0 0 0,1-1 0,-1 1 0,0 0 0,0-1 0,1 1 0,-1 0 0,0-1 0,0 1 0,0 0 1,0-1-1,0 1 0,1 0 0,-1-1 0,0 1 0,0 0 0,0-1 0,0 1 0,0-1 0,0 1 0,0 0 0,0-1 0,0 1 0,0 0 0,-1-1 0,1 1 0,0-1 0,0 1 1,0 0-1,0-1 0,0 1 0,-1 0 0,1-1 0,0 1 0,0 0 0,-1 0 0,1-1 0,0 1 0,0 0 0,-1 0 0,1-1 0,0 1 0,-1 0 0,1 0 0,-1 0-2,-18-14 84,17 13-75,-26-12 38,-1 0 0,0 2 0,-1 1 0,0 2 0,-9-1-48,14 2-8,0 1 1,-1 2 0,1 0-1,-1 2 1,-11 1 7,35 1-3,0 0 1,1 0 0,-1 0 0,0 0-1,0 1 1,1-1 0,-1 1 0,0-1-1,1 1 1,-1 0 0,0 0-1,-1 0 3,3 0-1,0-1-1,0 0 0,-1 1 0,1-1 0,0 0 0,0 1 1,-1-1-1,1 0 0,0 1 0,0-1 0,0 0 0,0 1 1,0-1-1,-1 1 0,1-1 0,0 0 0,0 1 0,0-1 1,0 1-1,0-1 0,0 1 2,7 12-46,5-1 33,0 0 0,1-1 0,0-1 1,1 0-1,10 5 13,-17-10 0,11 6-6,1 0-1,0-1 1,1-1 0,0-1 0,1-1 0,0-1 0,21 4 6,-13-5-9,-1-2 1,1-1-1,1-1 1,-1-1-1,19-3 9,-33 1 12,-1 0 1,0-1-1,10-3-12,-20 5 3,1-1 1,0 0 0,-1 0-1,1 0 1,-1 0-1,0-1 1,0 1 0,0-1-1,0-1 1,0 1 0,0 0-1,-1-1-3,-2 3 3,-1 0-1,1 0 0,0 0 1,-1 0-1,1 0 0,-1 0 1,0 0-1,1 0 0,-1 0 1,0 0-1,0 0 0,1 0 1,-1-1-1,0 1 0,0 0 0,0 0 1,0 0-1,-1 0 0,1 0 1,0-1-1,0 1 0,-1 0 1,1 0-1,-1 0 0,1 0 1,-1 0-1,1 0 0,-1 0 1,0 0-1,1 0 0,-1 0-2,-4-4 26,1 0-1,-1 0 1,0 0 0,0 1-1,-1 0-25,2 0 19,-42-32 149,-25-14-168,50 37 43,0 0 0,-1 2 1,0 0-1,-22-6-43,40 16-3,0-1 0,0 1-1,0 1 1,0-1 0,-1 0-1,1 1 1,-3 0 3,6 0-1,1 0 0,-1 0 0,1 0 0,-1 0 0,0 1 0,1-1 0,-1 0-1,1 0 1,-1 0 0,1 1 0,-1-1 0,1 0 0,-1 1 0,1-1 0,-1 0 0,1 1 0,-1-1 0,1 1 0,0-1 0,-1 1 0,1-1 1,-1 1-1,1 0 0,0 0 0,0 0 1,0 0-1,0 0 0,-1 0 0,1 0 1,0 0-1,1 0 0,-1 0 0,0 0 0,0 0 1,0 0-1,1 0 0,-1 0 0,0 0 1,1 1 0,2 4-5,0 0 0,0-1 0,1 1 0,0 0 0,0-1 0,0 0 0,1 0 0,-1 0 0,1-1 0,0 1 0,1-1 0,3 2 5,13 8-25,1-1 1,15 6 24,-19-9-3,8 3 3,1-1 0,0-1 0,23 5 0,-37-12 0,-1-1 0,1-1 0,0 0 0,0-1 0,0 0 0,0-1 0,0-1 0,0 0 0,2-1 0,-14 2 6,1-1 0,-1 1 0,1-1 0,-1 0 1,1 0-1,-1 0 0,0 0 0,0 0 1,1-1-1,-1 1 0,0-1 0,1 0-6,-2 1 4,-1 0 0,1 0 0,0 0 0,-1 0 0,1 0 0,-1 0 0,1 0 0,-1 0 0,0 0 0,1 0 0,-1 0 0,0-1 0,0 1 0,0 0 0,1 0-1,-1 0 1,-1 0 0,1-1 0,0 1 0,0 0 0,0 0 0,-1 0 0,1 0 0,0 0 0,-1 0 0,1-1 0,-1 1-4,-3-8 14,-1 2 0,0-1 0,0 0 1,0 1-1,-1 0 0,0 1 0,0-1 0,-2-1-14,-17-13-22,-16-11 22,15 13 25,-3-4 101,-8-2-126,28 19 14,0 1 0,-1 0 0,1 0 0,-1 1-1,0 1 1,-5-2-14,15 5 0,0 0-1,0 0 0,-1 0 1,1 0-1,0 0 0,0 0 1,0 0-1,0 0 0,0 0 1,0 0-1,0 0 0,-1-1 1,1 1-1,0 0 1,0 0-1,0 0 0,0 0 1,0 0-1,0 0 0,-1 0 1,1 0-1,0 0 0,0 0 1,0 0-1,0 0 0,0 0 1,0 0-1,-1 1 0,1-1 1,0 0-1,0 0 1,0 0-1,0 0 0,0 0 1,0 0-1,0 0 0,-1 0 1,1 0-1,0 0 0,0 0 1,0 1-1,0-1 0,0 0 1,0 0-1,0 0 0,0 0 1,0 0-1,0 0 1,5 7-43,12 7-11,5 1 31,0 0 0,2-1-1,0-2 1,0 0 0,1-2-1,1 0 1,-1-2 0,22 4 23,-40-10 21,1-1 0,-1-1 1,0 1-1,0-1 1,3-1-22,-9 2 2,0-1 0,0-1 0,0 1 0,0 0 0,0 0 0,1 0 0,-1 0 0,0-1 0,0 1 0,0-1 0,0 1 0,0 0 0,0-1 0,-1 0 0,1 1 0,0-1 0,0 0 0,0 1 0,0-1 0,-1 0 1,1 0-1,0 0 0,-1 1 0,1-1 0,0 0 0,-1 0 0,1 0 0,-1 0 0,0 0 0,1 0 0,-1 0 0,0 0 0,0-1 0,1 1 0,-1 0 0,0 0 0,0 0 0,0 0 0,-1-1-2,0-5 18,0-1 0,-1 1 0,-1 0-1,1 0 1,-1 0 0,0 0 0,-1 0-1,-2-4-17,-10-14 5,-12-13-5,23 31-35,-2-2 40,1 1-1,-1 1 1,0 0-1,-1 0 0,0 0 1,-6-4-5,5 8 5,7 6 37,7 15 53,-3-14-88,16 38 28,1 0 0,2-2 0,22 30-35,84 111 24,-122-174-19,5 6-35,0 1 0,-1 0 0,-1 0 0,0 1 0,0 3 30,-7-17 0,0 0 0,-1 0-1,0 0 1,1 0 0,-1 0-1,1 0 1,-1 0 0,0 0 0,0 1-1,0-1 1,0 0 0,0 0-1,0 0 1,0 0 0,0 0-1,0 0 1,0 0 0,0 0-1,-1 0 1,1 1 0,-1-1 0,1 0-1,0 0 1,-1 0 0,0 0-1,1-1 1,-1 1 0,0 0-1,1 0 1,-1 0 0,0 0-1,0-1 1,0 1 0,1 0 0,-1-1-1,0 1 1,0-1 0,-1 1 0,-2 0 0,1 0 0,-1 0 0,0 0 0,1-1 0,-1 1 0,0-1 0,0 0 0,0 0 0,1-1 1,-1 1-1,-1-1 0,-23-5 26,0-1 0,1-2 0,-2-1-26,-13-4 28,-69-24 14,-145-44-63,162 56-101,-71-10 122,155 34-6,-17-2 32,-26-2-26,46 6 1,-1 0 0,1 0-1,-1 1 1,1 0 0,-1 0 0,1 0-1,0 1 1,-1 1 0,0 0-1,5-2-4,1 0 0,0 0 0,0 0 1,0 0-1,0 0 0,1 1 1,-1-1-1,0 1 0,0-1 1,1 1-1,-1 0 0,1-1 0,-1 1 1,1 0-1,0 0 0,0 0 1,0 0-1,0 0 0,0 0 0,0 1 1,1-1-1,-1 0 0,1 0 1,-1 0-1,1 1 0,0-1 0,0 0 1,0 1-1,0-1 0,0 0 1,1 0-1,-1 1 0,1-1 1,0 0 3,1 8-14,2 0 0,-1-1 0,2 0 0,-1 1 0,1-1 0,0-1 0,2 2 14,13 18-13,2 0 1,1-2 0,1-1 0,0-1 0,2 0 0,25 15 12,39 23 32,50 24-32,-66-42 25,359 197-15,-428-238-4,9 3 10,0 2 0,-1 0 0,9 6-16,-20-11 31,-8-3-4,-8-5-35,0-1 0,0 0 0,0-1 0,1-1 0,0 0 8,-34-18-2,-244-112 140,-16 3-150,258 113 14,13 6-2,-1 1 0,0 2 0,-5 0 0,4 6-8,37 7 4,-1 0-1,0 0 0,1 0 1,-1 0-1,1 0 0,-1 0 1,0 0-1,1 1 0,-1-1 1,1 1-1,-1-1 0,1 1 1,-1-1-1,1 1 0,0 0 1,-1 0-1,1 0 0,0 0 1,-1 0 4,1 0-3,1-1 0,0 1 0,-1-1 0,1 1 0,0 0 0,0-1 0,-1 1 0,1-1 0,0 1 0,0 0 0,0-1 0,0 1 0,0 0 0,0-1 0,0 1 1,0 0-1,0-1 0,0 1 0,0 0 0,1-1 0,-1 1 0,0-1 0,0 1 0,0 0 0,1-1 0,-1 1 0,0-1 0,1 1 0,-1 0 3,7 8-10,-1-1-1,2 1 1,-1-1 0,1-1-1,0 1 1,6 3 10,1 2-7,125 107 5,-91-81-145,51 29 147,46 15 77,3-7 0,118 42-77,-255-114 45,-16-8 5,-21-9 26,-195-118 94,31 18-228,35 28-97,-95-34 155,232 112 6,0 0-1,-1 1 0,0 1 1,-12-1-6,28 5-4,0 1 1,0 0 0,0 0 0,0 0 0,0 0 0,0 0-1,0 0 1,0 1 0,-1-1 3,2 0-2,1 1 0,0-1 0,-1 0 0,1 0 1,-1 0-1,1 1 0,0-1 0,-1 0 0,1 0 0,0 1 0,-1-1 0,1 0 0,0 1 0,-1-1 0,1 0 0,0 1 0,0-1 0,0 0 1,-1 1-1,1-1 0,0 1 0,0-1 0,0 0 0,0 1 0,0-1 0,-1 1 2,2 1-5,-1 1 0,1-1 0,-1 0 0,1 0 0,0 0 0,0 1 0,0-1 0,0 0 0,0 0-1,0 0 1,0 0 0,1-1 0,-1 1 0,2 1 5,28 31-26,1-2-1,1-2 0,2 0 1,1-2 26,4 1-21,0-2 0,2-2 0,11 5 21,138 59 110,-175-81-104,216 84 23,-1 0-15,-199-77-14,-6-3 0,1 0 0,15 3 0,-42-15 0,0 0-1,1 0 1,-1 0 0,0 1 0,1-1 0,-1 0 0,1 0 0,-1 0 0,0 0 0,1 0 0,-1 1 0,1-1 0,-1 0-1,0 0 1,1 0 0,-1 0 0,1 0 0,-1 0 0,1 0 0,-1-1 0,0 1 0,1 0 0,-1 0 0,1 0-1,-1 0 1,0 0 0,1-1 0,-1 1 0,0 0 0,1 0 0,-1-1 0,0 1 0,0-1 1,0 0 0,-1 0 0,1 1-1,-1-1 1,0 0 0,1 0 0,-1 1 0,0-1 0,1 0 0,-1 1 0,0-1 0,0 0-1,1 1 1,-1-1 0,-1 1-1,-36-23 43,0 2-1,-13-3-42,6 3 6,-290-149 111,222 112-93,-3 4 0,-85-24-24,199 77 1,-43-11 17,43 11-26,0 1 0,1 0-1,-1 0 1,0-1 0,0 1 0,0 0 0,1 0 0,-1 0 0,0 1 0,0-1-1,0 0 1,1 1 0,-1-1 0,0 1 0,0 0 0,1-1 0,-1 1 0,1 0-1,-1 0 1,0 1 8,1-1-8,1 0-1,-1 0 1,1 0-1,-1 1 1,1-1-1,-1 0 1,1 0-1,0 1 1,0-1-1,0 0 1,0 0-1,0 1 1,0-1-1,0 0 1,0 1-1,0-1 1,0 0-1,1 0 1,-1 1-1,0-1 0,1 0 1,-1 0-1,1 0 1,0 1-1,-1-1 1,1 0-1,0 0 9,3 6-23,1 1 1,0-1-1,4 3 23,7 9-11,1-2-1,1 0 1,1-1 0,0-1 0,1-1 0,16 8 11,31 16 38,35 11-38,-26-13 55,58 33 72,-45-22-174,1-4-1,59 18 48,-143-59-3,0 0 0,0 0 0,1-1 0,2 0 3,-9-1 0,1 0 0,-1 0 0,1 0 1,-1 0-1,1 0 0,-1 0 0,1 0 0,-1 0 0,1 0 0,-1 0 0,1 0 0,-1 0 1,1 0-1,-1-1 0,0 1 0,1 0 0,-1 0 0,1-1 0,-1 1 0,1 0 0,-1-1 0,0 1 1,1 0-1,-1-1 0,0 0 0,0 1 1,0-1-1,0 0 1,0 0-1,0 1 1,0-1-1,-1 0 1,1 1-1,0-1 0,0 0 1,-1 1-1,1-1 1,0 0-1,-1 1 1,1-1-1,-1 1 1,1-1-1,0 1 0,-1-1 1,1 1-1,-1-1 0,-10-11 15,-1 0-1,1 1 0,-2 1 0,1 0 1,-2 1-1,-3-2-14,-36-21 23,-2 3-23,33 18 14,-113-63 53,11 6-6,-9 3-61,115 56-30,0 2 0,0 0 0,-1 2 0,0 0 1,-15-2 29,32 6-12,0 1 0,1 0 0,-1 0 1,0 0-1,1 0 0,-1 0 1,0 0-1,0 0 0,1 0 0,-1 1 1,0-1-1,0 0 0,1 1 1,-1 0-1,1-1 0,-1 1 0,1 0 1,-1 0-1,1 0 0,-1 0 0,0 1 12,1-1 4,1 1 0,-1-1 0,1 0-1,-1 1 1,1-1 0,0 0 0,0 1-1,0-1 1,-1 0 0,2 1-1,-1-1 1,0 0 0,0 1 0,0-1-1,0 0 1,1 1 0,-1-1-1,1 0 1,-1 1 0,1-1 0,-1 0-1,1 0 1,0 0 0,0 1 0,0-1-1,0 0-3,8 12 16,0-1-1,1-1 1,1 0 0,-1 0-1,2-1 1,6 5-16,28 18 64,8 2-64,-15-9 8,-14-10-8,48 34 0,3-4 0,20 7 0,0-9-79,2-4 1,1-5 0,23 2 78,-95-30 67,0-1-1,8 0-66,-34-6 4,1 0-1,-1 1 1,1-1 0,-1 0-1,1 0 1,-1 0-1,1 0 1,0 0-1,-1 0 1,1-1 0,-1 1-1,1 0 1,-1-1-1,1 0 1,-1 1-1,0-1 1,1 0 0,-1 1-1,1-1-3,-2 0 2,1-1-1,-1 1 1,1 0-1,-1 0 1,0 0-1,0 0 1,1 0 0,-1 0-1,0-1 1,0 1-1,0 0 1,0 0-1,0 0 1,0 0-1,-1-1 1,1 1 0,0 0-1,-1 0 1,1 0-1,-1 0 1,1 0-1,-1 0 1,1 0-1,-1 0 1,0 0-2,-4-9 11,-1 0 0,0 0 0,-1 1 0,0 0 1,0 1-1,-1 0 0,0 0 0,-8-5-11,-18-13 15,-26-16-15,33 25 13,-80-50-237,-96-44 224,218 120 46,0 1-1,5 4-45,8 6 11,88 60-11,-41-27 0,2-3 0,71 34 0,33-7 7,-47-22-9,-127-52-1,2 1 3,0 0-1,0 0 1,1-1-1,0 0 1,0-1 0,4-3 0,-14 1 0,0 0 0,0 0 0,0-1 0,0 1 0,1 0 0,-1 0 0,0-1 0,0 1 0,0 0 0,0 0 0,0-1 0,0 1 0,0 0 0,0 0 0,0-1 0,0 1 0,0 0 0,0-1 0,0 1 0,0 0 0,0 0 0,0-1 0,0 1 0,0 0 0,0 0 0,-1-1 0,1 1 0,0 0 0,0 0 0,0 0 0,0-1 0,0 1 0,-1 0 0,1 0 0,0 0 0,0-1 0,0 1 0,-1 0 0,1 0 0,0 0 0,0 0 0,-1 0 0,1-1 0,-5-3 0,-1 0 0,1 0 0,-1 0 0,0 0 0,0 1 0,-2-1 0,-18-10 0,-36-27-3,-13-14 3,32 21 5,-2 3-1,-1 1 0,-17-5-4,36 24 48,27 11-47,0-1 0,0 1-1,-1 0 1,1 0 0,0 0-1,0 0 1,-1 0 0,1-1-1,0 1 1,0 0 0,-1 0-1,1 0 1,0 0 0,0 0 0,-1 0-1,1 0 1,0 0 0,0 0-1,-1 0 1,1 0 0,0 0-1,-1 0 1,1 0 0,0 1-1,0-1 1,-1 0 0,1 0-1,0 0 1,0 0 0,-1 0-1,1 0 1,0 1 0,0-1 0,0 0-1,-1 0 1,1 0 0,0 1-1,0-1 1,0 0 0,0 0-1,0 1 1,-1-1 0,1 0-1,0 0 1,0 1 0,0-1-1,0 0 1,0 0 0,0 1-1,0-1 0,6 14 9,0-3-1,1-1 0,0 0 0,1-1 0,0 1-1,0-1 1,1-1 0,0 0 0,9 6-8,17 10-100,35 18 100,-20-12-22,349 238-175,-391-262 152,-6-4 37,1 0 0,-1 0-1,1 0 1,-1 0-1,1-1 1,0 0-1,0 1 1,2 0 8,-18-18 203,-6-1-127,0 1-46,0 0-1,0 1 1,-8-3-30,-62-37 24,-78-49-11,141 86 5,-129-84-12,116 79-18,-1 2 1,-1 1 0,-1 2 11,35 15-4,0 1 1,1 0 0,-1 0 0,0 0 0,-3 1 3,9 1-2,1-1 0,-1 1 0,1 0 0,-1 0 1,1 0-1,-1 0 0,0 0 0,1 0 1,-1 0-1,1 0 0,-1 0 0,1 0 1,-1 0-1,0 1 0,1-1 0,-1 0 0,1 0 1,-1 0-1,1 1 0,-1-1 0,1 0 1,-1 1-1,1-1 0,0 0 0,-1 1 0,1-1 1,-1 1-1,1-1 0,0 0 0,-1 1 1,1-1-1,0 1 0,0-1 0,-1 1 0,1-1 1,0 1-1,0 0 0,0-1 0,0 1 1,-1-1-1,1 1 0,0-1 0,0 1 0,0 0 1,0-1 1,1 3-5,-1 0 0,1-1 1,0 1-1,0 0 0,0-1 1,0 1-1,0-1 0,1 2 5,5 6-20,0 1-1,1 0 1,0-1-1,0-1 1,7 6 20,16 14-95,5 1 95,400 293 197,-406-303-253,0-1 0,16 6 56,-44-24 7,0 0-1,0 0 1,0-1 0,0 1-1,0-1 1,0 1-1,0-1 1,1 1-7,-3-1 1,0 0 0,1 0 0,-1 0 0,0 0 0,1 0 1,-1 0-1,0 0 0,0-1 0,1 1 0,-1 0 0,0 0 0,0 0 0,1 0 1,-1 0-1,0 0 0,0-1 0,0 1 0,1 0 0,-1 0 0,0 0 0,0 0 1,0-1-1,0 1 0,1 0 0,-1-1-1,-1-10 10,-2 3-6,0 1 0,-1-1 0,0 0 0,0 1 1,-1 0-1,0 0 0,0 0 0,-1 1-4,-6-8 14,-1 1 0,-1 1 0,-6-5-14,-78-53-30,10 8 81,51 33 3,0 0-108,-21-11 54,45 33-29,11 8 15,6 3-7,20 12 27,14 7-6,11 8 47,60 45 16,87 56-197,-156-109 108,0-1 0,1-2 0,1-2-1,6 0 27,-47-18 4,0 1 0,0-1 0,0 1 0,1-1 0,-1 0 0,0 1 0,0-1 0,0 0 0,1 0 0,-1 0 0,0 0 0,0 0 0,0 0 1,1 0-1,0-1-4,-2 1 0,0 0 1,0-1 0,1 1 0,-1 0 0,0-1 0,0 1 0,0 0-1,0-1 1,0 1 0,0 0 0,0-1 0,0 1 0,0-1 0,0 1 0,0 0-1,0-1 1,0 1 0,-1 0 0,1-1 0,0 1 0,0 0 0,0-1 0,0 1-1,-1 0 1,1-1 0,0 1 0,0 0 0,-1 0 0,1-1 0,0 1-1,0 0 0,-30-31 30,28 29-24,-37-33 25,-2 2 0,-1 1 0,-23-10-31,-137-74-29,186 107-14,2 2-102,13 8 122,3 1 25,20 14 143,35 27-19,12 16-126,27 20-3,117 81 3,-153-114 0,2-2 0,2-3 0,15 5 0,-77-45 0,6 3 0,-1 0 0,1-1 0,0 0 0,2 1 0,-19-16 48,-27-18-72,-2 1-1,-33-18 25,0 0 11,-178-141-11,237 179 12,9 5-12,-1 1 0,-1-1 0,1 1 0,0 0 0,-1 1-1,1-1 1,-1 1 0,0 0 0,-2-1 0,7 3-1,0 0-1,0 0 1,0 0 0,-1 0 0,1 0 0,0 0-1,0 0 1,0 0 0,0-1 0,-1 1-1,1 0 1,0 0 0,0 0 0,0 1 0,-1-1-1,1 0 1,0 0 0,0 0 0,0 0-1,-1 0 1,1 0 0,0 0 0,0 0 0,0 0-1,0 0 1,-1 0 0,1 1 0,0-1-1,0 0 1,0 0 0,0 0 0,0 0 0,-1 0-1,1 1 1,0-1 0,0 0 0,0 0-1,0 0 1,0 0 0,0 1 0,0-1 0,0 0-1,0 0 1,0 0 0,0 1 0,0-1-1,0 0 1,0 0 0,0 0 0,0 1 0,0-1-1,0 0 1,0 0 0,0 0 0,0 0-1,0 1 1,0-1 0,0 0 0,0 0 0,0 0-1,1 1 2,0 3-4,1 0 0,0 0 0,0-1 0,1 1 0,-1 0 0,1-1 1,0 1-1,1 0 4,30 29 20,-34-33-19,140 118 138,-47-43-129,32 29-85,138 86 75,-257-186 10,23 12 18,-28-15-33,0-1 1,0 1-1,0-1 0,0 1 1,1-1-1,-1 0 1,0 0-1,0 1 0,0-1 1,1 0-1,-1 0 0,0 0 1,0 0-1,0 0 1,1 0-1,-1-1 0,0 1 1,0 0-1,0-1 1,0 1-1,1-1 0,-1 0 5,0 1-1,-1 0 0,0-1 0,1 1 0,-1-1 0,0 1-1,1 0 1,-1-1 0,0 1 0,1-1 0,-1 1 0,0-1 0,0 1 0,0-1-1,0 0 1,0 1 0,1-1 0,-1 1 0,0-1 0,0 1 0,0-1 0,0 1-1,-1-1 1,1 1 0,0-1 0,0 1 0,0-1 0,0 1 0,0-1 1,-8-15 21,2 6 3,-2 0 0,1 0 1,-1 1-1,-1 0 0,-8-8-24,-52-39 103,61 50-93,-30-23 0,0 1-1,-2 3 0,-1 1 1,-27-10-10,47 27-43,20 7 42,1 0 1,0 0-1,0 0 1,0 0-1,-1 0 1,1 0-1,0 0 0,0 0 1,-1 0-1,1 0 1,0 0-1,0 0 1,-1 0-1,1 0 0,0 0 1,0 0-1,-1 0 1,1 0-1,0 0 1,0 0-1,0 0 0,-1 1 1,1-1-1,0 0 1,0 0-1,0 0 1,-1 0-1,1 0 0,0 1 1,0-1-1,0 0 1,0 0-1,-1 0 1,1 1-1,0-1 0,0 0 1,0 0-1,0 0 1,0 1-1,0-1 1,0 0-1,0 0 0,0 1 1,0-1-1,0 0 1,0 0-1,0 1 1,0-1-1,0 0 0,0 0 1,0 0-1,0 1 1,0-1-1,0 0 1,0 0-1,0 1 0,0-1 1,0 0-1,1 0 1,-1 0-1,0 1 1,0-1-1,0 0 0,0 0 1,0 0-1,1 1 1,-1-1 0,11 14-15,2-2 7,0-1 0,1-1 0,0 0 0,0 0 1,1-2-1,0 0 0,1 0 0,0-2 0,0 0 1,0 0-1,1-2 0,0 0 0,2 0 8,-18-4 3,0 0 1,0 0-1,-1 0 0,1 0 0,0 1 1,0-1-1,0 0 0,-1-1 0,1 1 0,0 0 1,0 0-1,-1 0 0,1 0 0,0-1 1,0 1-1,-1 0 0,1 0 0,0-1-3,-1 1 2,0-1-1,0 1 0,0 0 1,0-1-1,0 1 1,0 0-1,-1-1 0,1 1 1,0 0-1,0-1 1,0 1-1,0 0 0,0 0 1,-1-1-1,1 1 1,0 0-1,0-1 1,-1 1-1,1 0 0,0 0 1,0 0-1,-1-1 1,1 1-1,0 0 0,-1 0 1,1 0-2,-28-17 97,-92-41 98,-68-37-224,82 30-74,45 26 39,-2 3 1,-45-18 63,107 54 4,0-1-1,0 1 1,-1-1-1,1 1 1,-1-1-1,1 1 1,0 0 0,-1 0-1,1-1 1,-1 1-1,1 0-3,1 0 1,0 0 0,-1 1 0,1-1-1,0 0 1,0 0 0,0 0 0,-1 0 0,1 0 0,0 0-1,0 0 1,0 0 0,0 1 0,0-1 0,-1 0 0,1 0-1,0 0 1,0 0 0,0 0 0,0 1 0,0-1-1,0 0 1,0 0 0,-1 0 0,1 1 0,0-1 0,0 0-1,0 0 1,0 0 0,0 0 0,0 1 0,0-1 0,0 0-1,0 0 1,0 0 0,0 1 0,0-1 0,0 0-1,0 0 1,1 1-1,0 2 1,0 0-1,0 0 1,1-1-1,0 1 1,-1 0-1,1 0 1,2 2-1,6 6-23,0-1-1,1 1 1,0-2-1,0 1 1,1-1-1,1-1 1,11 6 23,20 8-103,34 12 103,-56-24-32,39 14 49,1-2 0,0-3 0,2-3 1,0-3-1,46 4-17,-92-16 0,1 0 0,10-1 0,-17-2 0,-11 2 0,-1 0 0,0 0 0,0 0 0,0 0 0,0 0 0,1 0 0,-1 0 0,0 0 0,0-1 0,0 1 0,0 0 0,0 0 0,0 0 0,1 0 0,-1 0 0,0 0 0,0 0 0,0-1 0,0 1 0,0 0 0,0 0 0,0 0 0,0 0 0,0-1 0,0 1 0,0 0 0,0 0 0,1 0 0,-1 0 0,0-1 0,0 1 0,0 0 0,0 0 0,-1-1 0,0 0 0,0-1 0,0 1 0,0 0 0,0 0 0,0 1 0,0-1 0,0 0 0,-1 0 0,1 0 0,0 1 0,0-1 0,-2 0 0,-269-128 160,257 122-166,0 1 1,-1 1 0,1 0-1,-3 1 6,16 3 3,1 1 0,0 0-1,-1 0 1,1 0 0,0 0-1,-1 0 1,1 0 0,0 0-1,0 0 1,-1 0 0,1 1-1,-1-1-2,2 0 0,0 1 0,-1-1 0,1 0 0,0 0 0,-1 0 0,1 1 0,0-1 0,-1 0-1,1 1 1,0-1 0,0 0 0,-1 1 0,1-1 0,0 0 0,0 1 0,0-1 0,-1 0 0,1 1 0,0-1-1,0 0 1,0 1 0,0-1 0,0 1 0,0-1 0,0 0 0,0 1 0,0 1-4,1 0 1,-1 0-1,1 0 1,0 0-1,-1 0 1,1 0-1,0 0 1,0 0-1,0 0 1,1 0-1,-1-1 1,0 1-1,2 0 4,18 21-40,1-1 0,1-1 0,10 5 40,4 5 8,266 215 51,-253-209 79,54 28-138,58 24-51,-77-44-41,-69-36 62,-11-5 27,0-1-1,0 0 1,0 0-1,1-1 1,-1 0-1,1 0 1,0 0 0,0-1-1,-1 1 1,4-1 3,-8-1 0,-1 0 1,0 0-1,0 0 1,0 0-1,0 0 1,1 0-1,-1 0 1,0 0-1,0 0 1,0 0 0,0 0-1,1 0 1,-1 0-1,0 0 1,0 0-1,0 0 1,0 0-1,1 0 1,-1 0-1,0 0 1,0 0 0,0 0-1,0 0 1,0-1-1,1 1 1,-1 0-1,0 0 1,0 0-1,0 0 1,0 0-1,0 0 1,0-1 0,0 1-1,1 0 1,-1 0-1,0 0 1,0 0-1,0-1 1,0 1-1,0 0 1,0 0-1,0 0 1,0 0-1,0-1 0,-5-7 33,-14-8 1,-49-39-24,2-4-1,3-2 0,2-3 1,-8-16-10,85 97-1,1-1 1,0 0-1,1-2 1,0 0-1,2-1 1,7 4 0,144 74-76,-94-51 37,-20-12 99,-21-10-10,-1 1-1,-1 1 0,7 7-49,-32-17 11,-9-10-11,0 0 0,0 0 1,0 0-1,0 0 1,0 1-1,1-1 0,-1 0 1,0 0-1,0 0 0,0 1 1,0-1-1,0 0 1,0 0-1,0 0 0,0 1 1,0-1-1,0 0 1,-1 0-1,1 0 0,0 1 1,0-1-1,0 0 0,0 0 1,0 0-1,0 0 1,0 1-1,0-1 0,0 0 1,-1 0-1,1 0 1,0 0-1,0 1 0,-1-1 1,0 0 0,-1 1 0,1-1 0,0 0-1,0 1 1,0-1 0,-1 0 0,1 0 0,0 0 0,0 0 0,-1 0 0,1 0 0,0-1 0,0 1 0,-1 0 0,0-1-1,-26-8-26,0-2 0,-22-11 26,11 4-34,-18-10 75,1-2 0,0-4-41,-38-21-55,68 43 18,18 11 17,6 4 10,2-2 10,1 1 0,-1-1 0,1 0-1,-1 0 1,1 0 0,0 0 0,0 0-1,0 0 1,-1 0 0,1 0 0,1 1 0,7 5 0,0 0 0,1 0 0,0 0 0,9 4 0,9 4 0,158 116-1,-38-25 50,-52-42-76,3-5 0,46 18 27,-125-69 16,-13-7 41,-10-7-33,-11-7-30,-29-21-125,-21-11 131,-10-7-72,-121-97 147,187 143-85,1 2 1,1-1-1,-1 0 1,1-1-1,0 0 1,0 0 0,1 0-1,0 0 1,-1-2 9,6 8 0,0 0 0,0 0 0,0-1 0,0 1 0,-1 0 0,1 0 0,0 0 0,0 0 0,0 0 0,0-1 0,0 1 0,0 0 0,0 0 0,0 0 0,0 0 0,0-1 0,0 1 0,0 0 0,0 0 0,0 0 0,0 0 0,0-1 0,0 1 0,0 0 0,0 0 0,0 0 0,0 0 0,0-1 0,0 1 0,0 0 0,0 0 0,0 0 0,0 0 0,0-1 0,0 1 0,1 0 0,-1 0 0,0 0 0,0 0 0,0 0 0,0 0 0,0-1 0,0 1 0,1 0 0,-1 0 0,0 0 0,0 0 0,0 0 0,0 0 0,1 0 0,-1 0 0,0 0 0,0 0 0,0 0 0,1 0 0,12 1 10,20 9-8,-1 2 0,0 0 0,22 13-2,92 56-22,-46-23 28,85 36-11,84 48 191,-219-115-234,-112-57 63,1-3 0,2-2 0,-24-21-15,-66-39 51,0 12-3,148 83-51,-11-5-67,21 15 26,35 35-10,3-2 1,1-1 0,11 3 53,139 100 36,126 86 56,-283-204-89,7 6-129,14 5 126,-101-63 109,-5-5-109,-57-37 14,-70-29-50,37 23-40,131 71 76,-32-18 98,-1 1 1,-32-12-99,67 31 1,-17-6 6,17 6-10,0-1 1,1 1-1,-1 0 1,1 0-1,-1 0 1,0 0 0,1-1-1,-1 1 1,0 0-1,1 0 1,-1 0 0,1 0-1,-1 1 1,0-1-1,1 0 1,-1 0-1,0 0 1,1 0 0,-1 1-1,1-1 1,-1 0-1,1 0 1,-1 1 2,1-1-1,0 1-1,0-1 1,0 1 0,0 0 0,0-1-1,0 1 1,0-1 0,0 1-1,0-1 1,1 1 0,-1-1 0,0 1-1,0-1 1,0 1 0,1-1-1,-1 0 1,0 1 0,1-1 0,-1 1-1,0-1 1,1 0 0,-1 1-1,0-1 1,1 0 0,0 1 1,8 7-1,0-1-1,1 0 1,0-1-1,1 0 2,23 16 1,49 39-2,-25-17-84,27 14 85,-4-11 3,2-3 0,1-3-1,2-5 1,2-3 0,1-4-1,6-2-2,-92-26 0,17 4 21,-1-1-1,1 0 0,0-2 0,0 0 1,16-1-21,-35-1-2,1 0 0,-1 0 0,1 0 0,-1 0 0,0-1 0,1 1 0,-1-1 0,0 1 0,1 0 1,-1-1-1,0 0 0,1 1 0,-1-1 0,1-1 2,-2 2 0,1 0-1,-1-1 1,0 1 0,1-1 0,-1 1-1,0-1 1,0 1 0,1-1-1,-1 1 1,0-1 0,0 1 0,0-1-1,0 1 1,0-1 0,0 0-1,0 1 1,0-1 0,0 1-1,0-1 1,0 1 0,0-1 0,0 1-1,0-1 1,-1 1 0,1-1 0,-2-4 0,-1 0 1,0 1 0,0-1-1,0 1 1,0 0-1,-4-4 0,1 2-1,-24-28 7,-3 1 0,-1 1 1,-1 1-1,-1 3 1,-10-5-7,-220-146 26,50 36 38,179 121-74,21 16-48,15 8 28,8 5 11,21 16-4,2-2 1,0 0-1,14 5 23,-1 0-60,24 20 60,-45-29-5,102 76 95,15 2-90,206 121 38,-313-195-34,114 69 50,-175-116 10,-40-18-109,19 12-16,-4-6 61,-136-102 26,-17 1-26,162 110 11,30 18-31,27 18-8,9 12-16,0 0 0,2 4 44,25 24-40,11 0 35,60 37 5,-34-25 0,-60-40-6,50 35 59,1-4 1,58 28-54,-108-66 21,-17-9-18,-10-6 8,-15-9 18,11 8-18,-20-13-27,-1 1 0,0 1 1,-6-1 15,-21-12-1,-147-96 24,28 16-14,132 85-24,1-1 30,-1 3 1,-8-2-16,39 21-12,8 7 0,12 11-6,-10-15 17,18 24 21,2-1-1,0 0 1,2-2-1,10 7-19,104 76-57,-44-35 31,-28-17 25,-12-10-52,23 13 53,-59-47-42,-17-9 41,0 1 0,0-1 1,0 0-1,0 0 0,1 0 1,-1 0-1,0 0 0,0 0 1,0 1-1,0-1 0,0 0 1,1 0-1,-1 0 1,0 0-1,0 0 0,0 0 1,1 0-1,-1 0 0,0 0 1,0 0-1,0 0 0,1 0 1,-1 0-1,0 0 0,0 0 1,0 0-1,0 0 0,1 0 1,-1 0-1,0 0 1,0 0-1,0-1 0,0 1 1,1 0-1,-1 0 0,0 0 1,0 0-1,0 0 0,0 0 1,0-1-1,1 1 0,-1 0 1,0 0-1,0 0 1,-4-10 7,-3 2 9,0 1 0,-1-1 0,1 1-1,-1 0 1,-1 1 0,1 0 0,-1 0 0,-6-2-16,-13-10 33,-68-49-75,-81-75 42,149 118 0,19 17-30,9 9 10,9 8-16,20 15 47,1-1 0,32 18-11,23 19 37,43 53 3,-53-45-149,-61-56 118,1 0 1,1-2 0,0 1 0,1-2-1,0 0 1,3 0-10,-7-7-4,-13-3 3,0 0-1,0 0 1,0 0 0,1-1 0,-1 1-1,0 0 1,0 0 0,0 0-1,1 0 1,-1 0 0,0 0 0,0 0-1,0-1 1,1 1 0,-1 0 0,0 0-1,0 0 1,0 0 0,0-1 0,0 1-1,0 0 1,0 0 0,1 0 0,-1-1-1,0 1 1,0 0 0,0 0-1,0 0 1,0-1 1,0-1-4,0 1-1,-1-1 1,1 0-1,0 0 1,-1 1 0,1-1-1,-1 0 1,0 0-1,0 1 1,0-2 4,-6-9 10,0-1 1,-1 2-1,-1-1 1,0 1-1,0 0 1,-1 1-1,-8-7-10,-17-12 33,-31-18-33,14 10 22,-154-131 63,139 111-138,49 44 31,11 10 7,11 8 15,0 0 0,0 1 0,0-1 0,0-1 0,1 1 0,0-1 0,0 1 0,1-1 0,48 31 0,-36-24 0,134 87-3,-51-31 66,3-5-1,30 10-62,-129-70-6,0 1-3,1 0-1,-1 0 1,1-1 0,0 0 0,0-1 0,0 1-1,0-1 1,1 0 9,-7-1 0,1 0 1,-1 0-1,0 1 0,0-1 0,1 0 0,-1 0 0,0 0 1,0 0-1,1 0 0,-1 0 0,0 0 0,1 0 1,-1 0-1,0 0 0,0 0 0,1 0 0,-1 0 0,0-1 1,0 1-1,1 0 0,-1 0 0,0 0 0,0 0 0,1 0 1,-1-1-1,0 1 0,0 0 0,0 0 0,1 0 1,-1 0-1,0-1 0,0 1 0,0 0 0,0 0 0,1-1 1,-1 1-1,0 0 0,0 0 0,0-1 0,0 1 0,0 0 1,0 0-1,0-1 0,0 1 0,0 0 0,0-1 1,0 1-1,0 0 0,0 0 0,0-1 0,-10-13-19,-36-32 40,-2 1 1,-3 3-1,-5-1-21,-35-29 5,-79-64 44,-51-44-130,-172-146 92,238 206-22,124 92-16,27 22 33,4 6-6,0 0 0,0-1 0,0 1 0,0 0 0,0 0 0,0 0 0,0 0 0,0 0 0,0 0 1,0 0-1,0 0 0,0 0 0,0 0 0,0 0 0,1 0 0,-1 0 0,0 0 0,0 0 0,0-1 1,0 1-1,0 0 0,0 0 0,0 0 0,0 0 0,0 0 0,0 0 0,0 0 0,0 0 0,0 0 0,0 0 1,1 0-1,-1 0 0,0 0 0,0 0 0,0 0 0,0 0 0,0 0 0,0 0 0,0 0 0,0 0 1,0 0-1,0 0 0,0 0 0,0 0 0,0 0 0,1 0 0,-1 0 0,0 0 0,0 0 0,0 0 1,0 0-1,0 1 0,0-1 0,0 0 0,0 0 0,6 3-7,-1 0 0,0 0 0,0 1 0,0 0 0,0 0 0,0 1-1,-1-1 1,3 3 7,21 21-50,128 96-17,-43-37 70,-113-87-3,330 261 111,11-11-110,-306-226-113,16 7 112,-37-26-9,-14-5 8,1 0 1,-1 0 0,0 0 0,0-1 0,0 1 0,0 0 0,0 0 0,0 0 0,0 0 0,0 0 0,0-1 0,0 1 0,0 0 0,0 0 0,0 0 0,0 0 0,0 0 0,1-1 0,-2 1 0,1 0-1,0 0 1,0 0 0,0 0 0,0-1 0,0 1 0,0 0 0,0 0 0,0 0 0,0 0 0,0 0 0,0-1 0,0 1 0,0 0 0,0 0 0,0 0 0,-1 0 0,1 0 0,0 0 0,0-1 0,0 1-1,0 0 1,0 0 0,-1 0 0,-20-25 12,-62-54-19,-4 3 0,-30-16 7,28 22 14,-79-65 34,-31-14 0,-232-185 6,238 184-81,38 23 32,33 28 33,35 33-54,82 63 12,0 0 0,0 0 0,0 0 0,-1 0 1,1 1-1,-1 0 0,-4-1 4,9 3 0,1-1 0,0 1 0,-1 0 0,1 0-1,0 0 1,-1 0 0,1 0 0,0 0 0,-1 0 0,1 0 0,0-1 0,-1 1 0,1 0 0,-1 1-1,1-1 1,0 0 0,-1 0 0,1 0 0,0 0 0,-1 0 0,1 0 0,0 0 0,-1 0 0,1 1 0,0-1-1,-1 0 1,1 0 0,0 0 0,-1 1 0,1-1 0,0 0 0,0 0 0,-1 1 0,1-1 0,0 0-1,0 1 1,0-1 0,0 0 0,-1 1 0,1-1 0,0 0 0,0 1 0,0-1 0,0 0 0,0 1-1,0-1 1,0 1 0,0-1 0,0 0 0,0 1 0,0-1 0,0 0 0,0 1 0,0-1 0,0 0 0,2 6 0,1 0 0,0-1 0,0 0 0,0 0 0,0 0 0,4 4 0,45 56 12,2-2 0,19 12-12,128 117-81,-200-191 79,366 311-65,-184-162 70,25 19 60,-132-112-3,68 37-60,-117-79 0,-26-15 0,-1 0 0,0 0 0,0 0 0,0 0 0,0 0 0,0 0 0,0 0 0,0 0 0,0 0 0,0 0 0,1 0 0,-1 0 0,0 0 0,0 0 0,0 0 0,0 0 0,0 0 0,0 0 0,0 0 0,0 0 0,1 0 0,-1 0 0,0 0 0,0 0 0,0 0 0,0 0 0,0 0 0,0 0 0,0 0 0,0 0 0,0 0 0,1-1 0,-1 1 0,0 0 0,0 0 0,0 0 0,0 0 0,0 0 0,0 0 0,0 0 0,0 0 0,0 0 0,0 0 0,0-1 0,0 1 0,-2-7 0,-5-5 1,0 2 1,-1-1-1,0 1 1,0 0-1,-1 0 1,0 1-1,-3-2-1,-71-59 59,-33-29 10,-40-23-74,-39-22 0,-38-27 5,-26-13 0,7-8 0,24 25-16,45 41-64,44 36 5,116 75 70,-11-7 37,0 2 0,-30-13-32,63 33-1,0-1 1,0 1-1,0-1 1,0 1-1,0 0 0,0 0 1,0-1-1,0 1 1,0 0-1,1 0 1,-1 0-1,0 0 1,0 0-1,0 0 1,0 0-1,-1 1 1,2-1 0,0 0 0,-1 0 0,1 1 0,0-1-1,0 0 1,-1 0 0,1 1 0,0-1 0,0 0-1,0 1 1,-1-1 0,1 0 0,0 1 0,0-1 0,0 0-1,0 1 1,0-1 0,0 0 0,0 1 0,0-1-1,0 0 1,0 1 0,0-1 0,0 0 0,0 1 0,0-1-1,0 0 1,0 1 0,1 4 0,1-1-1,0 1 1,-1 0-1,2-1 0,0 3 1,-2-5 1,15 24-1,1-1 0,1 0 0,1-1 0,19 18 0,-35-39 0,145 149 10,85 62-10,-229-210 0,360 304 80,-158-143-67,408 306 172,-598-459-194,-6-5-9,1 1 1,-1-2-1,1 1 1,0-1 0,11 3 17,-22-9-2,0 1 0,1-1 0,-1 0 1,1 0-1,-1 0 0,1 0 0,-1 0 1,1 0-1,-1 1 0,1-1 1,-1 0-1,0 0 0,1 0 0,-1-1 1,1 1-1,-1 0 0,1 0 0,-1 0 1,1 0-1,-1 0 0,1 0 1,-1-1-1,1 1 2,-1 0 0,0-1 0,0 1 0,0-1 0,0 1 0,1 0 0,-1-1 0,0 1 0,0 0 0,0-1 0,0 1 0,0-1 0,0 1 0,0 0 0,-1-1 0,1 1 0,0-1 0,0 1 0,0 0 0,0-1 0,0 1 0,0 0 0,-1-1 0,-15-23 56,-17-12 24,-1 2 0,-18-12-80,-60-50-32,-35-23 53,-38-18 38,115 84-35,-473-365-43,379 286-13,41 31 37,102 84 3,-1-2-4,-2 1 1,0 1 0,-22-11-5,32 24-23,14 4 23,0 0 0,0 0 0,0 0 0,0 0-1,0 0 1,0 0 0,0 0 0,0 0 0,-1 1-1,1-1 1,0 0 0,0 0 0,0 0 0,0 0-1,0 0 1,0 1 0,0-1 0,0 0 0,0 0-1,0 0 1,0 0 0,0 0 0,0 1 0,0-1-1,0 0 1,0 0 0,0 0 0,0 0 0,0 0-1,0 1 1,0-1 0,0 0 0,0 0 0,0 0 0,0 0-1,1 0 1,-1 1 0,0-1 0,0 0 0,0 0-1,0 0 1,0 0 0,19 22-1,231 203-116,15-8 154,-247-202-27,519 387 198,-524-393-206,230 153-100,-228-152 100,-9-6-4,0 0 1,0-1-1,0 1 1,0-1-1,1 0 1,-1-1-1,1 0 1,1 0 1,-5-3-16,-5-3 5,-6-5 23,-1 1 0,1 0 0,-2 1 0,-8-6-12,6 4 16,-317-221 256,153 115-272,70 45-26,-460-310-33,367 239 59,46 34 0,45 36 0,102 68-2,0-1 0,0 1 0,0 0 0,-1 0 0,1 1 0,-1 0 0,1 0 0,-2 1 2,7 0-2,1 1 0,-1 0 1,1 0-1,-1 0 0,1 0 1,-1 0-1,1 0 0,-1 0 1,1 0-1,-1 0 0,1 0 1,-1 0-1,1 0 0,-1 0 1,1 0-1,-1 0 0,1 0 1,-1 1-1,1-1 0,-1 0 1,1 0-1,0 1 0,-1-1 1,1 0-1,-1 0 0,1 1 1,0-1-1,-1 1 0,1-1 1,0 0-1,-1 1 0,1-1 1,0 1-1,0-1 0,-1 1 1,1-1-1,0 0 0,0 1 1,0-1-1,0 1 0,-1-1 1,1 1-1,0-1 0,0 1 1,0-1-1,0 1 0,0-1 1,1 1 1,0 4-11,1-1 0,1 0 1,-1 0-1,0 0 0,1 0 1,0-1-1,0 1 0,2 1 11,61 66-23,2-3 0,43 30 23,157 115 33,-254-203-25,297 222 57,9-16-13,-170-124 2,-118-70 4,-28-17-55,-7-5-16,-4-3 8,0 0 0,1-1 0,-1 0 0,1 0 1,-1 0-1,-3-4 5,-7-5 7,-287-183-14,170 113 14,-49-39 56,22 14 45,152 102-102,-9-6 1,0 1-1,0 1 1,-1 0-1,-15-5-6,33 15-3,0 0 0,0-1 0,0 1 1,0 0-1,0-1 0,0 1 0,0 0 0,0 0 1,0 0-1,0 0 0,0 0 0,0 0 0,0 0 0,0 0 1,0 0-1,1 1 0,-1-1 0,0 0 0,0 1 1,0-1-1,-1 1 3,2-1-3,0 1 0,-1-1 0,1 1 0,0 0 1,0-1-1,-1 1 0,1 0 0,0 0 0,0-1 0,0 1 1,0 0-1,0-1 0,0 1 0,0 0 0,0 0 0,0-1 0,0 1 1,1 0-1,-1-1 0,0 1 0,0 0 0,0-1 0,1 1 1,-1 0-1,1-1 0,-1 1 0,0-1 0,1 1 3,6 9-12,0-1 0,0 0 0,1-1-1,1 1 1,-1-2 0,1 1 0,9 5 12,104 84-112,-11-7 184,4-5 0,16 2-72,-125-83-10,46 27-39,46 20 49,-82-45 11,-13-7 10,-6-3-15,-8-7 4,-136-92 22,-138-72-32,244 151-37,34 19 32,9 4 4,13 6 2,14 9 16,23 15-17,-3-2 31,117 59-79,52 14 48,-213-98 0,-3-1 1,0 0 0,0 0 0,0 0-1,0-1 1,0 1 0,0 0 0,1-1-1,-1 0 1,0 1 0,0-1 0,0 0-1,0 0 1,3-1-1,-5 1 2,0 0-1,0 0 0,0 0 1,1 0-1,-1 0 1,0 0-1,0-1 0,0 1 1,1 0-1,-1 0 1,0 0-1,0-1 0,0 1 1,0 0-1,1 0 1,-1-1-1,0 1 0,0 0 1,0 0-1,0-1 0,0 1 1,0 0-1,0 0 1,0-1-1,0 1 0,0 0 1,0 0-1,0-1 1,0 1-1,0 0 0,0-1 1,0 1-1,0 0 1,0 0-1,0-1 0,0 1 1,0 0-1,-1 0 1,1 0-1,0-1 0,0 1 1,0 0-1,0 0 1,-1 0-1,1-1 0,0 1-1,-10-12 16,-5-1-4,0 0-1,-1 1 0,0 1 1,-1 1-1,0 0 1,0 2-1,-2-1-11,-3-2 16,-101-48 22,-70-37-12,-232-158-56,74 43-180,334 201 260,25 15-11,10 7-53,75 53-55,-1-1 66,2-4 0,11 1 3,6-5-5,112 40 5,-216-94-3,12 5 1,-19-7 2,1 0 0,0 0 0,0 1 0,-1-1 0,1 0 0,0 0 0,-1 0 0,1 0 0,0 0 0,0 0 0,-1 0 0,1 0 0,0 0 0,-1 0 0,1-1 0,0 1 0,0 0 0,0-1 0,-1 1 0,0 0 0,0-1 1,0 1-1,0 0 0,0-1 1,0 1-1,0-1 0,0 1 1,0 0-1,0-1 0,0 1 1,0 0-1,0-1 0,0 1 1,0 0-1,-1-1 0,1 1 1,0 0-1,0-1 0,0 1 1,0 0-1,-1 0 0,1-1 1,0 1-1,0 0 0,-1 0 1,1-1-1,0 1 0,-1 0 1,1 0-1,0 0 0,-1-1 0,-9-8 18,0 0-1,-2 0 0,1 1 0,-3-1-17,-16-12 11,-334-217 76,216 146-104,-51-34-10,-264-168 82,256 159-25,20 16-35,115 72-16,-176-104-43,206 130 48,36 21-18,11 8-12,17 15 3,1 0 1,0-2-1,10 6 43,83 58-23,-106-78 19,31 23 2,139 96 9,71 30-7,8-18 176,223 81-176,-479-218 2,70 29 29,1-3 0,13 0-31,-82-25 1,0-1 0,0 0 0,0 0 1,0-1-1,4 1-1,-9-1 0,1 0 0,-1 0 1,0 0-1,1 0 0,-1 0 1,0 0-1,1 0 0,-1-1 1,0 1-1,0 0 1,1 0-1,-1 0 0,0 0 1,1 0-1,-1 0 0,0-1 1,0 1-1,1 0 1,-1 0-1,0 0 0,0-1 1,1 1-1,-1 0 0,0 0 1,0 0-1,0-1 0,1 1 1,-1 0-1,0-1 1,0 1-1,0 0 0,0 0 1,0-1-1,0 1 0,0 0 1,1-1-1,-1 1 0,0 0 1,0-1-1,0 1 1,0 0-1,0-1 0,-1 1 1,1 0-1,0-1 0,0 1 1,0 0-1,0 0 1,0-1-1,0 1 0,0 0 1,-1-1-1,1 1 0,0 0 1,0 0-1,0-1 0,-1 1 1,1 0-1,0 0 1,0-1-1,-15-16 36,-7-2-17,-1 1 0,-4-1-19,-13-10 5,-522-356 42,484 334-51,-163-108 57,-5-4 16,-501-341-10,594 399-155,131 91 80,-55-36-17,65 44 30,0-1 0,0 2 0,-1 0 0,0 0 0,0 1 3,-6 2-42,19 2 39,-1 0 1,1 0-1,-1 0 0,1 0 1,-1 0-1,1 0 0,-1 0 1,1 0-1,-1 0 0,1 1 1,-1-1-1,1 0 0,-1 0 0,1 1 1,0-1-1,-1 0 0,1 1 1,-1-1-1,1 0 0,-1 1 3,1 0-3,0-1 0,0 1 0,0 0 0,-1-1 0,1 1 0,0-1 0,0 1 0,0 0 0,0-1 0,0 1 0,0-1 0,0 1 0,0 0 0,0-1 0,1 1 0,-1-1 0,0 1 0,0 0 3,11 18-42,9 6-22,15 15 64,8 6-32,6 1 32,73 57-5,-113-97 5,132 106-62,5-6 1,95 48 61,63 15 176,52 9-176,-234-125 69,79 22-69,-191-73 3,3 2-1,0 0 0,1-1 1,0-1-1,0 0 0,0-1 0,3 0-2,-4-4 29,-13 2-28,1 0 0,-1-1 0,0 1-1,0 0 1,0 0 0,1 0 0,-1 0 0,0-1 0,0 1 0,0 0-1,1 0 1,-1 0 0,0-1 0,0 1 0,0 0 0,0 0 0,0-1 0,0 1-1,0 0 1,0 0 0,0-1 0,0 1 0,1 0 0,-1 0 0,0-1-1,0 1 1,0 0 0,-1 0-1,1-2 4,-1 0 1,0 0-1,0 0 0,0 0 1,0 1-1,0-1 0,0 0 1,0 1-1,-1-1 0,0 0-4,-11-11 12,0 1 0,-1 0-1,0 0 1,-1 2 0,-5-3-12,10 6-5,-93-63-22,-36-26 32,-42-22 43,-538-354 128,507 323-128,48 36-133,50 39-22,108 70 93,0 1 0,0 0 0,0 0 0,0 1 0,0 0 0,0 0 0,-1 0 0,-3 0 14,9 2-1,1 0 0,-1-1 0,1 1-1,0 0 1,-1 0 0,1 0 0,-1 0 0,1 0-1,-1 0 1,1 0 0,0 0 0,-1 0 0,1 0-1,-1 0 1,1 0 0,0 1 0,-1-1 0,1 0 0,-1 0-1,1 0 1,0 0 0,-1 1 0,1-1 0,0 0-1,-1 0 1,1 1 0,0-1 0,-1 0 0,1 1-1,0-1 1,0 0 0,-1 1 0,1-1 0,0 0-1,0 1 1,0-1 0,-1 0 0,1 1 0,0-1-1,0 1 1,0-1 0,0 1 0,0-1 0,0 0-1,0 1 1,0-1 0,0 1 0,0-1 0,0 1-1,0-1 1,0 0 0,0 1 0,0-1 0,1 1-1,-1-1 1,0 0 0,0 1 0,0-1 1,5 7-10,0 0 1,0 0-1,0 0 1,1-1-1,3 3 10,53 52-60,2-4 0,36 25 60,150 98 13,-35-34 190,63 24-203,-211-133-10,383 203 132,-439-235-130,-5-2 2,-1 0 0,2 0 1,-1 0-1,0-1 0,0 0 1,1 0-1,0-1 1,4 1 5,-11-2 0,0 0 1,1 0 0,-1 0 0,0 0 0,0 1 0,0-1 0,0 0 0,1 0 0,-1 0-1,0 0 1,0 0 0,0 0 0,1 0 0,-1 0 0,0 0 0,0 0 0,0-1 0,1 1-1,-1 0 1,0 0 0,0 0 0,0 0 0,0 0 0,1 0 0,-1 0 0,0 0 0,0 0-1,0-1 1,0 1 0,0 0 0,1 0 0,-1 0 0,0 0 0,0 0 0,0-1 0,0 1-1,0 0 1,0 0 0,0 0 0,0 0 0,0-1 0,1 1 0,-1 0 0,0 0 0,0 0-1,0-1 1,0 1 0,0 0 0,0 0 0,0 0 0,0-1 0,0 1 0,-1 0 0,1 0-1,0 0 1,0 0 0,0-1 0,0 1 0,0 0 0,0 0-1,-3-3 10,1-1 0,-1 2 0,0-1 0,0 0-1,0 0 1,0 1 0,0 0-10,-20-16 1,-104-78-12,-8 5 21,-41-29 28,-46-27-54,-180-121-13,41 28 84,169 116-23,50 40-37,112 66-7,-37-20-33,57 33 25,0 0 1,0 1-1,0 1 1,0 0-1,-1 0 20,10 2-3,0 1-1,0 0 0,1 0 1,-1 0-1,0 0 1,0 0-1,1 0 1,-1 0-1,0 0 0,0 0 1,1 0-1,-1 0 1,0 0-1,0 1 0,1-1 1,-1 0 3,1 1-2,-1-1 0,1 0 0,0 0 0,0 1 0,-1-1 1,1 0-1,0 1 0,0-1 0,0 0 0,0 1 0,0-1 0,0 0 0,-1 1 0,1-1 0,0 1 1,0-1-1,0 0 0,0 1 0,0-1 0,0 0 0,0 1 0,1-1 0,-1 1 0,0-1 0,0 0 1,0 1 1,2 6-7,1-1 0,0 1 0,0-1 0,0 0 0,1 0 0,0 0 0,0-1 0,3 3 7,12 15-19,16 13 19,68 57-5,20 9 5,4-4 0,5-7 0,110 58 0,294 128 181,-486-254-117,1-3 0,2-2-64,-48-16 6,30 6 22,-33-8-28,-1 1 1,0-1 0,1 0-1,-1 0 1,0 0 0,1 0-1,-1 0 1,0 0 0,1 0-1,-1-1 1,0 1 0,1 0-1,-1-1 1,0 1 0,0-1-1,1 1 1,-1-1 0,0 0 0,0 0-1,0 1 1,0-1-1,0 0 1,-1 0 1,1 0-1,-1 0 1,1 0 0,-1 0-1,0 0 1,0 0-1,1 0 1,-1 0-1,0 0 1,0 0-1,0 0 1,0 0-1,0 0 1,0 0-1,0 0 1,-1 0 0,1 0-1,0 0 1,-1 0-1,1 0 1,0 0-1,-1 0 1,1 1-1,-1-1 1,1 0-1,-1 0 1,0 0-2,-2-3 8,0-1 1,-1 1-1,1 0 1,-1 0-1,-3-2-8,-57-42 32,60 45-31,-394-275 36,166 117-39,-311-196 14,475 320 26,63 34-41,0 1 0,0 0 1,1 0-1,-1 0 0,0 1 1,-5-1 2,9 1-2,1 1 1,-1 0 0,1 0 0,-1 0 0,1 0 0,-1 1 0,1-1 0,-1 0 0,1 0 0,-1 0 0,1 0 0,0 0-1,-1 1 1,1-1 0,-1 0 0,1 0 0,-1 1 0,1-1 0,0 0 0,-1 1 0,1-1 0,0 0 0,-1 1-1,1-1 1,0 1 0,-1-1 0,1 1 0,0-1 0,0 0 0,-1 1 0,1-1 0,0 1 0,0-1 0,0 1 0,0-1-1,0 1 1,0-1 0,0 1 0,0-1 0,0 1 0,0-1 0,0 1 0,0-1 0,0 1 0,0 0 1,1 2-8,0 1 0,0 0 0,0-1 0,0 0 0,0 1 1,1 0 7,3 4-13,0 0 1,0 0 0,0 0-1,1-1 1,0 1 0,1-2-1,-1 1 1,3 1 12,16 12-61,22 14 61,-12-9-22,91 64 19,5-5-1,3-5 1,3-7 3,-106-56 9,0-2 1,1-1 0,0-1 0,1-2-1,0-1 1,11 0-10,-39-8 7,0-1 1,0 1-1,0-1 0,0 0 1,4-1-8,-8 1 2,0 0 1,0 0 0,0 0 0,0 0-1,0-1 1,0 1 0,0-1 0,0 1 0,0 0-1,0-1 1,0 1 0,-1-1 0,1 0 0,0 1-1,0-1 1,-1 0 0,1 1 0,0-1-1,-1 0 1,1 0 0,-1 0 0,1 1 0,-1-1-1,1 0 1,-1 0 0,0 0 0,1 0 0,-1 0-1,0 0 1,0 0 0,0 0-3,1-3 6,-1 0 1,-1 1-1,1-1 1,0 0-1,-1 1 1,0-1-1,0 0 0,0 1 1,0-1-1,-2-1-6,-1-4 14,0 1-1,-1 0 0,0 0 0,-1-1-13,-7-7-6,-2 0-1,0 1 1,0 1-1,-2 0 0,-11-7 7,2 1-4,-165-124 88,-16 2-84,71 56 25,-5 7-1,-9 2-24,125 65 7,0 1 0,-1 1 1,-16-3-8,38 12-5,-1 0 0,0 0-1,1 1 1,-1-1 0,-1 1 5,6 0 0,0 0 0,-1 0 0,1 0 0,0 0 0,-1 0 0,1 0 0,-1 0 0,1 0-1,0 0 1,-1 0 0,1 0 0,0 0 0,-1 0 0,1 0 0,0 1 0,-1-1 0,1 0 0,0 0-1,-1 0 1,1 0 0,0 1 0,-1-1 0,1 0 0,0 0 0,-1 1 0,1-1 0,0 0-1,0 0 1,-1 1 0,1-1 0,0 0 0,0 1 0,0-1 0,0 0 0,-1 1 0,1-1-1,0 0 1,0 1 0,0-1 0,0 0 0,0 1 0,0-1 0,0 1 0,0-1 0,0 0-1,0 1 1,0-1 0,0 0 0,0 1 0,0-1 0,1 1 0,-1-1 0,0 0 0,0 1 0,0-1-1,0 0 1,1 0 0,-1 1 0,0-1 0,0 0 0,1 1 0,-1-1 0,0 0 0,0 0 0,16 20-24,0-1 1,1-1-1,1-1 1,1-1-1,8 6 24,-21-18-26,1 1-1,1-1 1,-1-1-1,0 1 1,1-1 0,0-1-1,0 1 1,0-1-1,0-1 1,0 1-1,0-1 1,0-1-1,0 1 1,1-2 0,2 1 26,2-2-542,0 1 1,0-2-1,0 0 1,-1 0 0,1-1-1,-1-1 1,0 0-1,-1-1 1,6-3 541,20-14-2901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2-14T22:55:19.07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259 275 4352,'0'0'1445,"6"-19"-629,-5 18-795,1-6 460,-1 1 1,1-1-1,-1 1 1,0-7-482,12-12 768,-12 20-590,0 0 0,-1-1 0,1 1 0,-1-1 0,-1 1 1,1 0-1,-1-1 0,0 1 0,0 0 0,0-1-178,0 4 42,1 0 0,-1 1 0,0-1 0,1 0 0,-1 1 0,0-1 0,0 0 0,0 1 0,-1-1 0,1 1 0,0 0-1,0-1 1,-1 1 0,1 0 0,-1 0 0,1 0 0,-1 0 0,1 0 0,-1 0 0,0 0 0,0 0 0,1 1 0,-1-1 0,0 1 0,0-1 0,0 1 0,1 0 0,-1 0 0,0 0 0,0 0-42,-6 0 65,0 1 1,1 0 0,-1 1 0,1 0 0,-1 0-1,1 0 1,0 1 0,0 0 0,0 1-1,0 0 1,0 0 0,-4 4-66,-10 2 211,-5 2 175,25-11-373,0 0 0,0-1 0,0 1 0,0 0 0,0 0 0,1 0 0,-1-1 0,0 1 0,1 0 0,-1 0 0,0 0 0,1 0-1,-1 0 1,1 0 0,0 0 0,-1 1 0,1-1 0,0 0 0,0 0 0,-1 0 0,1 1-13,0-2 1,1 1-1,-1-1 0,0 0 1,0 0-1,0 0 1,0 1-1,1-1 0,-1 0 1,0 0-1,0 0 1,0 0-1,0 0 0,1 1 1,-1-1-1,0 0 1,0 0-1,1 0 0,-1 0 1,0 0-1,0 0 1,1 0-1,-1 0 0,0 0 1,0 0-1,1 0 0,-1 0 1,0 0-1,0 0 1,0 0-1,1 0 0,-1 0 1,0 0-1,0 0 1,1 0-1,-1-1 0,0 1 1,0 0-1,0 0 1,1 0-1,-1 0 0,0 0 1,0-1-1,0 1 1,0 0-1,1 0 0,-1 0 1,0-1-1,12-6 40,22-15 28,-26 18-9,0-1 1,0 0 0,0-1-1,-1 0 1,1 0 0,-1-1-1,4-5-59,-11 12 1,1 0 0,-1-1 0,0 1 0,0 0 0,0 0 0,1-1 0,-1 1 1,0 0-1,0 0 0,0-1 0,0 1 0,0 0 0,1-1 0,-1 1 0,0 0 0,0-1 0,0 1 0,0 0 0,0 0 0,0-1 0,0 1 0,0 0 0,0-1 0,0 1 0,0 0 0,0-1 0,0 1 0,-1 0 0,1-1 0,0 1 0,0 0 0,0 0 0,0-1-1,-11-3 96,-18 6 201,17 0-267,1 1 0,-1 1 0,1 0 0,0 0 0,-4 3-30,-22 8 79,35-14-78,1 0 0,-1-1 0,0 0-1,1 1 1,-1-1 0,0 0 0,0 0 0,1 0 0,-1 0-1,0 0 1,0 0 0,1 0 0,-1 0-1,2-1 1,0 1-1,0 0 1,-1 0-1,1 0 1,0 0 0,0 0-1,0 0 1,0 0 0,0 0-1,0 0 1,0 0-1,0 0 1,0-1 0,0 1-1,0 0 1,0 0 0,0 0-1,0 0 1,0 0 0,0 0-1,0 0 1,0 0-1,0-1 1,0 1 0,0 0-1,0 0 1,0 0 0,0 0-1,0 0 1,0 0-1,0 0 1,0 0 0,0-1-1,0 1 1,0 0 0,0 0-1,0 0 1,0 0 0,0 0-1,0 0 1,0 0-1,0 0 1,0 0 0,0 0-1,1 0 1,-1-1 0,0 1-1,0 0 1,0 0 0,0 0-1,0 0 1,0 0-1,0 0 1,0 0 0,0 0-1,1 0 1,-1 0 0,0 0-1,0 0 0,8-3 57,-7 3-71,10-7 21,0 0 0,-1-1 0,0 0 0,-1 0 0,5-5-7,41-50 8,-55 63-8,0 0-1,1-1 1,-1 1 0,0 0 0,0 0 0,0 0 0,1 0 0,-1 0 0,0-1 0,0 1 0,0 0 0,0 0 0,1 0 0,-1-1 0,0 1 0,0 0 0,0 0 0,0-1 0,0 1 0,0 0 0,0 0 0,0-1 0,0 1 0,0 0 0,0 0 0,0-1 0,0 1 0,0 0 0,0 0 0,0-1 0,0 1 0,0 0 0,0 0-1,0-1 1,0 1 0,-9 2 4,-12 10 63,-24 20 642,-34 34-709,68-57-64,16-15 4,18-15-77,-23 21 131,0 0 1,1-1-1,-1 1 0,0 0 1,1-1-1,-1 1 0,1 0 1,-1 0-1,0-1 0,1 1 1,-1 0-1,1 0 0,-1 0 1,1-1-1,-1 1 0,1 0 1,-1 0-1,0 0 0,1 0 1,-1 0-1,1 0 1,-1 0-1,1 0 0,-1 0 1,1 0-1,-1 1 0,1-1 1,-1 0 5,1 1-50,-1-1 0,0 1 0,0-1 0,0 1 0,1 0-1,-1-1 1,0 1 0,0 0 0,0-1 0,0 1 0,0-1 0,0 1 0,-1 0 0,1-1 0,0 1 0,0 0 0,0-1 0,-1 1 50,-12 31-3074,0-6-382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2-14T22:55:31.611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2971 3306 6016,'-9'-7'533,"5"4"-331,0 0 0,0 0 0,0 0 0,1-1 1,-1 0-1,1 1 0,0-1 0,0 0 1,0-1-1,1 1 0,-2-2-202,-2-9 128,0 0 0,0 0 0,2 0 0,0 0 0,-1-6-128,-2-25-134,2-7 134,1 14 1,-9-155-74,10 115 173,-3 1 1,-13-58-101,17 125 139,-1 0 1,0 0-1,0 0 1,-1 0-1,-1 1 1,-3-7-140,8 17 13,0 0 1,0 0-1,0 0 1,0-1-1,0 1 1,0 0-1,0 0 0,0 0 1,0 0-1,-1-1 1,1 1-1,0 0 0,0 0 1,0 0-1,0 0 1,0 0-1,0 0 0,-1-1 1,1 1-1,0 0 1,0 0-1,0 0 1,-1 0-1,1 0 0,0 0 1,0 0-1,0 0 1,0 0-1,-1 0 0,1 0 1,0 0-1,0 0 1,0 0-1,-1 0 0,1 0 1,0 0-1,0 0 1,0 0-1,-1 0 1,1 0-1,0 0 0,0 0 1,0 0-1,0 0 1,-1 0-1,1 1 0,0-1 1,0 0-1,0 0 1,0 0-1,0 0 1,-1 0-1,1 1 0,0-1 1,0 0-1,0 0 1,0 0-1,0 0 0,0 1 1,0-1-1,0 0 1,0 0-1,0 0 0,0 0 1,0 1-14,-4 14 360,2 11-167,2-1 1,0 0-1,2 0 1,1 3-194,0 2 69,54 364 270,22 1-338,-26-142 11,64 269 308,-105-478-67,5 10-253,-11-38 62,1 0 0,1 0 0,0-1 0,6 9-62,-12-22 7,0 1 1,0 0-1,0-1 1,0 1-1,0-1 0,1 0 1,-1 0-1,0 0 1,1 0-1,0 0-7,-2-1 4,0-1 1,0 0-1,-1 0 0,1 1 1,0-1-1,0 0 0,0 0 1,0 0-1,0 0 0,0 0 0,-1 0 1,1 0-1,0-1 0,0 1 1,0 0-1,0 0 0,0-1 1,-1 1-1,1 0 0,0-1 1,0 1-1,-1-1 0,1 1 1,0-1-1,0 1 0,-1-1 0,1 0 1,-1 1-1,1-1 0,0 0 1,-1 1-1,0-1 0,1 0 1,-1 0-1,1 1 0,-1-2-4,4-5 20,0-1-1,0 1 1,-1-1-1,0 0 1,-1-1-1,0 1 1,0 0-1,-1-1 1,1-6-20,0-18 80,-3-31-80,0 37 27,-29-380 79,17 271-143,-63-563 19,48 447 127,20 186-100,-2-31 46,-16-60-55,15 119 133,7 29 16,1 8 1,0 18 143,3 92 416,10 72-709,-6-118 38,55 640-118,-40-494 133,78 692 1,-64-672-150,-18-149 149,20 58-53,-32-126 24,-2-7-6,0-1 1,0 0-1,0 0 1,1 1-1,0-1 0,0 0 1,0 0-1,0-1 0,0 1 1,1 0-19,0-5 40,-2-8-16,0-19-16,-1 0 1,-2 0-1,-1-2-8,-16-91 16,12 77-14,-133-898-62,47 0 8,91 902 63,-31-606 74,32 601 43,2 34 21,-1 12-39,2 16 46,-1-14-129,9 166 214,-9 81-241,-2-134-22,-4 382-72,0-4 161,5-479-52,0 19 98,3 27-113,1-47 57,-4-14-57,1 0-1,-1 0 1,0 0 0,0-1 0,1 1 0,-1 0 0,0 0 0,0 0 0,0-1 0,1 1 0,-1 0 0,0 0 0,0-1-1,0 1 1,0 0 0,0 0 0,1-1 0,-1 1 0,0 0 0,0 0 0,0-1 0,0 1 0,0 0 0,0-1-1,0 1 1,0 0 0,0 0 0,6-35-27,34-386 60,-22 194-40,166-1235 103,-136 1223-240,13-6 144,-57 228-9,0 7 19,-2 0-1,0 0 1,0 0-1,-1 0 1,0 0-1,0-5-9,-1 14 2,0 0 0,0 0 0,0 1 0,0-1 0,0 0-1,-1 0 1,1 0 0,0 0 0,0 1 0,-1-1-1,1 0 1,0 0 0,-1 1 0,1-1 0,-1 0-1,1 1 1,-1-1 0,1 0 0,-1 1 0,1-1 0,-1 1-2,0 0-2,1-1 0,-1 1 1,0 0-1,1 0 0,-1 0 1,0 0-1,1-1 1,-1 1-1,0 0 0,1 0 1,-1 1-1,1-1 1,-1 0-1,0 0 0,1 0 1,-1 0-1,0 0 1,1 1-1,-1-1 0,0 0 2,-2 2-13,-1 0 0,1 1 0,-1-1 0,1 1 0,0-1 0,-1 1 0,1 1 13,-13 14 0,0 1-1,2 0 1,1 1-1,-7 14 1,-9 20 50,-4 17-50,9-7 19,2 1 0,-13 67-19,31-116-11,-5 24-146,-3 27 157,10-50-36,1-1 0,0 1 0,1 0 1,1-1-1,2 8 36,-3-21-5,1 0 1,-1 0-1,1-1 1,0 1-1,-1 0 0,1-1 1,1 1-1,-1 0 1,0-1-1,1 0 1,-1 1-1,2 1 5,-2-3 0,0 0-1,1-1 0,-1 1 1,0 0-1,0 0 0,1-1 1,-1 1-1,0-1 1,1 1-1,-1-1 0,1 1 1,-1-1-1,1 0 1,-1 0-1,1 0 0,-1 1 1,1-2-1,-1 1 1,1 0-1,-1 0 0,1 0 1,-1-1-1,0 1 0,1-1 2,5-1 2,-1 0 0,1-1 1,-1 1-1,1-2 0,-1 1 1,0-1-1,0 0 0,-1 0 1,4-3-4,8-9 24,0-1 1,1-3-25,3-3 11,104-110 37,69-99-48,-132 147 3,-2-6-3,-31 42-7,-1-1 0,13-40 7,-10 12 55,7-34-55,-27 72 37,-1-1 0,-3 0 0,3-34-37,-9 68 10,-1-1 1,0 0 0,0 0-1,-1 1 1,0-1 0,0 0-1,-1 1 1,0-3-11,1 9-5,1-1-1,-1 1 1,1 0 0,-1-1-1,1 1 1,-1 0-1,0-1 1,0 1-1,0 0 1,1 0 0,-1 0-1,0 0 1,0 0-1,-1 0 1,1 0 0,0 0-1,0 1 1,0-1-1,-1 0 1,1 1 0,0-1-1,0 0 1,-1 1-1,1 0 1,-1-1-1,1 1 1,0 0 0,-1 0-1,1 0 1,-1 0-1,1 0 1,-1 0 0,1 0-1,0 0 1,-1 1-1,1-1 1,-1 0-1,0 1 7,-4 2-26,-1-1 1,1 1 0,0 0-1,1 1 1,-1-1 0,0 1-1,1 0 1,0 1 24,-21 20-76,1 1 0,2 2 1,0 0-1,2 1 76,2-3-22,-11 14 83,1 2 0,2 1 0,-16 36-61,34-60 10,1 0 0,1 0 0,1 1 0,1 0 0,0 0 0,1 0 0,2 0 0,0 1 0,1-1 0,1 15-10,1-25-18,0-1 1,1 1 0,0 0 0,0-1 0,1 0 0,0 1 0,1-1 0,0 0 0,5 8 17,-7-15 2,-1 1 0,1-1 0,-1 0 0,1 1 0,0-1 0,0 0 0,0 0 0,0 0 0,1 0 0,-1-1 0,0 1 0,1-1 0,-1 1 0,1-1 0,0 0 0,-1 0 0,1 0 0,0 0 0,0 0 0,-1-1 0,1 1 0,0-1 0,0 0 0,0 0 0,0 0 0,0 0 0,0 0 0,-1-1 0,1 1 0,0-1 0,0 0 0,0 0 0,-1 0 0,3-1-2,4-2 17,0-1 0,-1 0 0,0-1 0,0 0 0,0 0 0,4-5-17,42-46 19,-46 48-17,13-16 3,-1-1 1,-1 0-1,-1-2 0,-1 0 0,11-28-5,28-73-71,-5-3-1,14-71 72,-57 161 30,-6 32-12,-1 0 0,2 0 0,-1 0 0,1 0 0,1 0 0,2-3-18,-5 12-3,-1 0 0,1 0 0,0 0 0,0 0 0,0 0 0,0 1 0,0-1 0,0 0 0,0 1 0,0-1 0,0 1 0,0-1 0,0 1 0,1-1 1,-1 1-1,0 0 0,0 0 0,0-1 0,1 1 0,-1 0 3,30 0-56,-21 0 48,0 0 7,-1 0-11,0 0 0,-1 0 1,1-1-1,7-2 12,-13 3-2,0-1 0,0 0-1,-1 0 1,1-1 0,0 1-1,-1 0 1,1-1 0,-1 0-1,1 0 1,-1 1 0,0-1-1,1-1 1,-1 1 0,0 0-1,0 0 1,0-2 2,6-9 34,-1-1-1,-1 0 1,0 0-1,0 0 1,0-5-34,9-25 51,-1 11-113,1 1 1,18-29 61,-32 59 9,0 0-1,0 0 0,0 0 1,0 0-1,0 0 0,0 0 1,-1 0-1,1 0 1,-1 0-1,0 0 0,1-1 1,-1 1-1,0 0 0,0 0 1,-1 0-1,1-1 1,0 1-1,-1 0 0,1 0 1,-1 0-1,0-1-8,-1 0 15,2 5-60,2-1 22,-2-16 83,0 28-136,-1-7 62,0 1 0,0-1 0,0 0 0,-1 1 1,1-1-1,-4 5 14,-4 22-24,-7 34 45,8-33 70,-3 20-91,-35 240-128,31-212 180,-3-1 0,-24 63-52,10-39-61,-60 212 58,-40 147-137,16 1-5,74-248 172,-1 106-27,-6 429-6,45 0-356,38 181 68,-31-889 301,0 18-16,3 0 1,10 46 8,-15-103 6,0 0 1,1 0 0,-1 0 0,1 0 0,0-1 0,0 1 0,0-1 0,0 1 0,1-1 0,0 0-7,-3-3 1,0-1 1,0 0 0,0 0-1,1 1 1,-1-1-1,0 0 1,0 0-1,1 1 1,-1-1 0,0 0-1,0 0 1,1 0-1,-1 0 1,0 1-1,0-1 1,1 0 0,-1 0-1,0 0 1,1 0-1,-1 0 1,0 0-1,0 0 1,1 0 0,-1 0-1,0 0 1,1 0-1,-1 0 1,0 0-1,1 0 1,-1 0 0,0 0-1,1 0 1,-1 0-1,0 0 1,0-1-1,1 1 1,-1 0 0,0 0-1,0 0 1,1 0-1,-1-1 1,0 1-1,0 0 1,1 0 0,-1-1-1,0 1 1,0 0-2,7-17-10,-1-7 8,-2 0-1,-1-1 1,0-15 2,-1-81-50,-2 86 16,-6-195 82,-22-130-48,-21-29 31,-13-122-27,26 1 47,36 502-51,-2-41-21,2 0-1,5-27 22,-5 74-1,1-1 1,-1 1-1,0-1 1,1 1-1,0 0 1,-1-1-1,1 1 0,0 0 1,0-1-1,0 1 1,2-2 0,-3 4 0,0 0 0,0-1 0,1 1 0,-1 0 0,0 0 0,1 0 0,-1 0 0,0 0 0,0-1 0,1 1 1,-1 0-1,0 0 0,1 0 0,-1 0 0,0 0 0,1 0 0,-1 0 0,0 0 0,0 0 0,1 0 0,-1 0 0,0 0 0,1 0 0,-1 0 0,0 1 1,1-1-1,-1 0 0,0 0 0,0 0 0,1 0 0,11 14 9,2 7 23,-1 2 1,-1 0-1,-1 0 0,-1 1 0,1 8-32,37 130 111,-38-121-84,48 203 169,17 181-196,4 252-9,-73-621 9,52 718 101,-58-717-101,-5-36-22,5-21 20,0 1 1,-1-1 0,1 1-1,0-1 1,0 1 0,-1-1-1,1 0 1,0 1 0,-1-1 0,1 0-1,0 1 1,-1-1 0,1 0-1,-1 1 1,1-1 0,-1 0 0,1 0-1,0 0 1,-1 1 0,1-1-1,-1 0 1,0 0 1,0 0-1,0-1-1,-1 1 0,1 0 1,0-1-1,0 0 0,0 1 1,-1-1-1,1 0 0,0 1 1,0-1-1,0 0 0,0 0 1,0 0-1,0 0 0,0 0 1,0 0-1,1 0 0,-1 0 1,0-1-1,1 1 0,-1-1 3,-10-18-1,2 0 0,0 0 0,2-1 0,0 0 0,-1-8 0,-4-12 0,-57-159 26,24 69-4,21 61-38,-71-228 16,89 270-6,8 24 47,2 7 20,1 3-34,-1 0 1,0 0-1,0 0 1,-1 1-1,0 0 1,0 0-1,-1-1 1,1 1-1,-1 5-27,2 0 24,185 661 24,-156-532-108,-1-3 190,16 30-130,-45-158-5,-2-7 5,0 1 0,0-1 0,0 0 0,1 1 0,-1-1 0,1 0 0,-1 0 0,1 0 0,0 0 0,2 1-1,-4-3 1,1-1 0,-1 0 0,0 0 0,0 0 0,0 0 0,0 0 0,0 0 0,1 0 0,-1 0 0,0 0 0,0 0 0,0 0 0,0 0 0,1 0 0,-1 0 0,0 0 0,0 0 0,0 0 0,0-1 0,0 1 0,1 0 0,-1 0 0,0 0 0,0 0 0,0 0 0,0 0 0,0 0 0,0 0 0,1-1 0,-1 1 0,0 0 0,0 0 0,0 0 0,0 0 0,0 0 0,0 0 0,0-1 0,0 1 0,0 0 0,0 0 0,0 0 0,0 0 0,0-1 0,0 1 0,0 0 0,0 0 0,0 0 0,0 0 0,0-1 0,0 1 0,0 0 0,0 0 0,2-11 0,-5-18 0,0 0 0,-2 1 0,-1 0 0,-4-12 0,5 20 10,3 9 3,-1 0 1,0 1-1,0 0 1,-1 0 0,-1 0-1,-1-3-13,6 14 1,0-1-1,0 0 0,0 0 1,0 0-1,0 0 1,0 0-1,0 0 1,0 0-1,0 0 0,0 0 1,0 0-1,0 0 1,0 0-1,0 0 0,0 0 1,0 0-1,0 0 1,0 0-1,0 0 1,0 1-1,0-1 0,0 0 1,0 0-1,0 0 1,0 0-1,0 0 0,0 0 1,0 0-1,0 0 1,0 0-1,0 0 1,-1 0-1,1 0 0,0 0 1,0 0-1,0 0 1,0 0-1,0 0 1,0 0-1,0 0 0,0 0 1,0 0-1,0 0 1,0 0-1,0 0 0,0 0 1,0 0-1,0 0 1,0 0-1,0 0 1,-1 0-1,1 0 0,0 0 0,1 11 12,3 14-25,9 42-86,-4-14 177,14 41-78,-11-53 14,-7-19-2,2 0-1,8 17-11,-5-21-2,-8-16 3,-1 0 0,0 0 0,1 0 0,-1 0 0,0 1 0,0-1 0,0 0 0,0 1 0,-1-1 0,1 0 0,-1 1 0,1-1 0,-1 3-1,-2-7 1,1 0-1,-1 1 1,1-1 0,-1 0-1,0 1 1,1 0-1,-1-1 1,0 1 0,0 0-1,0 0 1,0 0-1,-1 0 0,-3-2 41,1 0-30,3 1-6,0 1 1,0 0-1,-1-1 0,1 1 1,-1 0-1,1 0 0,0 0 1,-1 0-1,0 1 0,1-1 1,-1 1-1,1 0 0,-1-1 0,-1 1-5,2 0 5,0 0 0,0-1 0,0 0 0,0 1 0,-1-1 0,1 0 0,0 0 0,0 0 0,1 0 0,-1-1 0,0 1 0,-1-1-5,-21-21 52,-11-18-138,-19-28 86,1 0-42,-6-3 48,3 5 15,2-3 0,-14-28-21,25 24-8,6 11-32,-14-15 40,31 53 4,19 24-5,-1 0 0,1-1-1,0 1 1,0 0 0,-1 0-1,1 0 1,0 0 0,-1 1-1,1-1 1,-1 0 0,1 1-1,-1-1 1,1 0 0,-1 1-1,-1-1 2,3 2-2,-1-1 0,1 0 0,-1 0 0,1 0 0,-1 1 0,1-1 0,-1 0 0,1 0 0,-1 1-1,1-1 1,-1 0 0,1 1 0,-1-1 0,1 1 0,0-1 0,-1 0 0,1 1 0,0-1 0,-1 1-1,1-1 1,0 1 0,0-1 0,-1 1 0,1-1 0,0 1 0,0-1 0,0 1 0,0 0 0,0-1-1,0 1 1,0-1 0,0 1 0,0-1 2,-1 13-5,1 0 1,1 0-1,0 0 0,1 0 0,0-1 0,1 1 1,1 4 4,-3-13 1,36 149-1,15 26 0,-35-128 54,3 0-1,2-2 0,2 0 1,2-2-1,12 16-53,-27-48 35,0-1-1,8 9-34,-15-18-6,1-1 0,0 1 1,0-1-1,0-1 0,0 1 0,0-1 0,1 0 0,0 0 0,0 0 6,-5-2-1,1-1 1,-1 1-1,1 0 0,-1-1 1,1 1-1,-1-1 1,1 0-1,-1 0 0,1 1 1,0-1-1,-1 0 0,1 0 1,-1 0-1,1-1 1,0 1-1,-1 0 0,1-1 1,-1 1-1,1-1 1,-1 1-1,1-1 0,-1 1 1,0-1-1,1 0 0,-1 0 1,0 0-1,1 0 1,-1 0-1,0 0 0,0 0 1,0 0-1,0-1 1,0 1-1,1-1 1,-1-2 11,1 0-1,-1 0 1,1 1-1,-1-1 1,0 0 0,-1 0-1,1 0 1,-1 0 0,1 0-1,-1 0 1,-1 0 0,1 0-1,-1-2-10,-4-28 7,-2 0 1,-2 1-1,-1 0 0,-8-17-7,-62-126-59,38 87 121,23 47-44,-4-11-37,-3 1-1,-12-15 20,34 60-8,0 1 0,-1-1 0,0 1 0,-1-1 8,6 7 0,0-1-1,-1 1 1,1-1 0,0 1 0,-1 0 0,1-1-1,-1 1 1,1-1 0,-1 1 0,1 0 0,0-1-1,-1 1 1,1 0 0,-1 0 0,1-1 0,-1 1-1,0 0 1,1 0 0,-1 0 0,1 0 0,-1 0 0,1-1-1,-1 1 1,1 0 0,-1 0 0,0 0 0,1 1-1,-1-1 1,1 0 0,-1 0 0,1 0 0,-1 0-1,1 0 1,-1 1 0,0 0 0,0 0 0,1 0 0,-1 0 1,0 0-1,1 1 0,-1-1 0,1 0 0,0 0 0,-1 1 0,1-1 0,0 0 0,0 1 0,0-1 0,0 0 0,-1 18-5,0-1 0,2 0-1,0 1 1,1 2 5,15 76-36,-1-8 29,-14-74 17,-1-3 29,1-1 0,0 1 0,1-1 0,1 4-39,-45-132-10,10 28 9,-40-80 1,-40-46 43,46 74-1,-62-125-116,122 257 82,-6-13 4,-1 1 0,-13-16-12,13 25-7,7 13 8,2 8-1,3 5-15,1 0 0,0 0 0,1 1 0,1 2 15,0 3-25,24 138 118,7 0 1,28 69-94,-52-196 6,1-1 1,2 0 0,0-1-1,13 18-6,-17-36-1,-9-10 1,0-1 0,0 0 0,1 0 0,-1 0 0,0 0 0,0 0 0,0 0 0,0 0 0,0 0 0,1 0 0,-1 1 0,0-1 0,0 0 0,0 0 0,0 0 0,0 0 0,1 0 0,-1 0 0,0 0-1,0 0 1,0 0 0,0 0 0,0 0 0,1 0 0,-1 0 0,0-1 0,0 1 0,0 0 0,0 0 0,1 0 0,-1 0 0,0 0 0,0 0 0,0 0 0,0 0 0,0 0 0,0 0 0,0-1 0,1 1 0,-1 0 0,0 0 0,0-2 1,1 0 0,-1-1 0,1 1 1,-1 0-1,0 0 0,0-1 0,0 1 1,0 0-1,0 0 0,-1-1 0,1 1-1,-7-37 42,-1 1 0,-13-34-42,2 8 7,-4-26 13,-11-36-99,-6 0 79,-6 3-50,-25-41 50,40 101 22,-3 0 0,-3 2 0,-18-18-22,51 73 4,-5-7 1,1 1-1,-2 1 1,0 0-1,0 0 1,-11-7-5,20 16-4,-1 1 0,0 0 0,1 0 0,-1 0 0,0 0 0,1 1 0,-1-1 0,0 0 0,0 1 0,-2-1 4,3 1-2,1 0 0,-1 0 1,0 0-1,1 0 0,-1 1 1,0-1-1,0 0 1,1 0-1,-1 0 0,0 1 1,1-1-1,-1 0 0,0 1 1,1-1-1,-1 1 1,1-1-1,-1 1 0,1-1 1,-1 1-1,1-1 0,-1 1 1,1-1-1,-1 1 1,1 0-1,0-1 0,-1 1 1,1 0-1,0-1 0,-1 1 1,1 0-1,0 0 2,-2 4-9,1 1 1,0 0-1,0-1 0,0 1 0,1 0 1,-1 0-1,1 0 0,1 0 9,6 52-42,10 24 81,4-1 0,8 15-39,-18-60 2,39 115 16,12 45 60,32 124-9,-83-288-58,-7-24 29,-2-12-19,-3-18-2,-5-9-38,-1 0-1,-2-1 20,4 11-14,-105-332-24,-20-35 50,-40-113 46,145 433-15,-71-182-34,48 135-29,-12-12 20,28 73 58,20 40-24,12 13-33,0 1 1,-1 0 0,1 0 0,0-1-1,-1 1 1,1 0 0,0 0 0,-1 0-1,1-1 1,0 1 0,-1 0 0,1 0-1,-1 0 1,1 0 0,0 0 0,-1 0 0,1 0-1,-1 0 1,1 0 0,0 0 0,-1 0-1,0 0-1,1 0 2,0 0 1,-1 1-1,1-1 0,-1 0 0,1 1 0,0-1 0,-1 0 0,1 1 0,0-1 0,-1 1 1,1-1-1,0 0 0,0 1 0,-1-1 0,1 1 0,0-1 0,0 1 0,0-1 0,0 1-2,-3 19 38,3 17-16,2 1 0,7 31-22,-5-38 4,61 416 70,38 79-74,-98-502 53,0 2-18,1 0 0,2 0 0,0-1-1,12 24-34,-17-44-12,-1 0 0,1-1 0,0 1 0,0-1 0,3 4 12,-5-7-1,0-1-1,-1 1 1,1 0-1,0 0 0,0-1 1,-1 1-1,1-1 0,0 1 1,0-1-1,0 1 1,0-1-1,0 1 0,0-1 1,0 0-1,0 1 0,0-1 1,0 0-1,0 0 1,0 0-1,0 0 0,0 0 1,0 0-1,0 0 0,0 0 1,0 0-1,0-1 1,0 1-1,0 0 0,0-1 1,0 1-1,0-1 0,1 0 2,0 0 0,-1 0 0,1-1 0,0 1 0,-1-1-1,1 1 1,-1-1 0,1 0 0,-1 1-1,0-1 1,1 0 0,-1 0 0,0-2 0,11-33 13,0-29 35,-3-1-1,-2 0 1,-3-23-48,-2 37 28,4-793-46,-56 0 14,30 609-22,5 46 31,9 109 19,-9-154 53,16 211-9,-1 25-67,0 0 1,0 0-1,0 0 0,0 0 1,0 0-1,0 0 0,0 0 1,0 0-1,0 0 0,0 0 1,0 0-1,0 0 0,0 0 1,1 0-1,-1 0 0,0 0 1,0 0-1,0 0 0,0 0 1,0 0-1,0 0 0,0 0 1,0 0-1,0 0 0,0 0 1,0 0-1,0 0 0,0 0 1,0 0-1,0 0 0,0 0 1,0 0-1,1 0 0,-1 0 1,0 0-1,0 0 0,0 0 1,0 0-1,0 0 0,0 0 1,0 0-1,0 0 0,0 0 1,0 0-1,0 0 0,0 0 1,0 0-1,0 0 0,0 0 1,0 0-1,0 0-1,4 17 104,8 57 58,1 52-162,-2 87 118,-9-152-110,6 159 11,33 489 90,-22-564-166,-14-114 35,2-1 1,1 0-1,7 15 22,-15-44 0,9 18-2,-3-15 17,-6-4-13,1-1 0,-1 1-1,1 0 1,-1 0 0,0-1 0,1 1 0,-1 0 0,0 0-1,0-1 1,1 1 0,-1 0 0,0-1 0,0 1-1,1 0 1,-1-1 0,0 1 0,0-1 0,0 1 0,0 0-1,1-1 1,-1 1 0,0-1-2,4-14 8,-1 0-1,-1 0 1,0-1 0,-1 1-1,-1-3-7,2-13 5,16-613 9,-37 3-3,10 388-10,8 229 4,-5-87 80,4 89-58,-1-1 0,-1 1 0,-5-13-27,9 35-1,0-1 1,0 0-1,0 0 1,0 1-1,-1-1 0,1 0 1,0 1-1,-1-1 0,1 0 1,0 1-1,-1-1 0,1 0 1,-1 1-1,1-1 1,-1 1-1,0-1 1,1 1-1,0 0 1,-1 0-1,1 0 0,0 0 0,0 0 1,-1 0-1,1 0 0,0 0 1,0 0-1,0 1 0,-1-1 1,1 0-1,0 0 0,0 0 1,0 0-1,-1 0 0,1 1 0,0-1 1,0 0-1,0 0 0,0 0 1,0 1-1,-1-1 0,1 0 1,0 0-1,0 1 0,0-1 1,0 0-1,0 0 0,0 1 1,-6 24-1,-8 158 33,8 136-32,6-286 0,0 10 9,0 21 25,3 3-34,1-38-48,0-22 26,-1-10 29,4-13 50,9-52-68,-3 0-1,0-20 12,-4 30-9,13-98 45,-2-70-36,-18 156 11,-3 0 0,-2 0 0,-4 0 0,-8-29-11,13 91 0,1-2 2,-1 0 0,-1 0 0,1 1-1,-2-1 1,1 1 0,-2-1-2,5 9 3,-1 0 0,1 0 0,-1 0 0,0 0 0,0 0 1,1 0-1,-1 0 0,0 0 0,0 1 0,0-1 0,0 0 0,0 0 0,0 0-3,0 1 1,1 0 1,-1 0-1,1 0 0,0 0 1,-1 0-1,1 0 1,-1 0-1,1 0 0,-1 0 1,1 0-1,-1 0 0,1 0 1,-1 0-1,1 0 1,0 0-1,-1 0 0,1 0 1,-1 1-1,1-1 0,-1 0 1,1 0-1,0 1 1,-1-1-2,-1 2 0,1-1 0,-1 1 0,0 0 1,1 0-1,0 0 0,-1 1 1,1-1-1,0 0 0,0 0 0,0 1 1,0 1-1,-11 38-20,2 1 1,2 1-1,2-1 0,1 14 20,-1 2-7,2-27 6,-13 145-43,16-141 27,1-1 0,1 1 0,7 32 17,-7-56-3,2 0 0,0-1-1,0 1 1,1-1-1,0 0 1,1 0-1,5 9 4,-8-18 0,0 1 0,-1 0 0,1-1-1,0 1 1,0-1 0,0 0 0,1 0-1,-1 1 1,1-1 0,-1-1 0,1 1-1,-1 0 1,1-1 0,0 1 0,0-1-1,0 0 1,0 0 0,0 0 0,0 0-1,0-1 1,0 1 0,0-1-1,0 0 1,0 1 0,1-2 0,-1 1-1,0 0 1,0-1 0,0 1 0,0-1-1,1 0 1,2-1-3,-1-1 0,0 1 0,0-1-1,0 0 1,0 0 0,-1-1-1,1 1 1,-1-1 0,0 0 0,0 0-1,0-1 1,0 1 0,-1-1-1,0 0 1,2-3 3,6-12-3,-1-1 0,0 0 0,1-8 3,3-12 50,-2 0 0,-2-1-1,2-19-49,11-130 43,-14 90 41,-6-55-84,-4 104-28,-3 0 0,-2 1 0,-11-46 28,15 88 4,0-1 1,-1 1 0,0 0 0,0 0-1,-1 0 1,0 0 0,0 1 0,-1 0-1,-3-4-4,7 11 0,0 0 0,0-1 0,0 1 0,-1 0-1,1 0 1,0-1 0,-1 1 0,1 0 0,-1 1-1,1-1 1,-1 0 0,0 0 0,1 1 0,-1-1-1,-1 0 1,2 1-1,0 0 0,0 0 0,-1 0 0,1 0 0,0 0 0,-1 1 0,1-1 0,0 0 0,0 0 0,0 1 0,-1-1 0,1 1 0,0-1 0,0 1-1,0 0 1,-1 0 1,-2 2-3,0 1 0,1 0 0,-1-1 0,1 1 0,0 0 0,0 1 0,0-1 0,1 0-1,-2 6 4,-9 20-12,1 0 0,2 1-1,1 0 1,-1 14 12,-3 28-9,0 30 9,0 65 6,6 52-6,9-107-16,5 0-1,11 49 17,-15-147 0,5 36-14,3 2 14,-7-37-6,0-1-1,1 0 0,1 0 0,1 0 0,4 6 7,-10-19-5,0 1 0,0-1 0,1 0 0,-1 0 0,1 0 0,0 0 0,0 0 1,0 0-1,-1-1 0,1 1 0,1-1 0,-1 1 0,0-1 0,0 0 0,1 0 0,-1 0 0,2 1 5,-2-2-1,1 0-1,-1 1 1,0-1-1,0 0 1,0-1 0,0 1-1,1 0 1,-1-1-1,0 1 1,0-1 0,0 1-1,0-1 1,0 0-1,0 0 1,0 0 0,0 0-1,0-1 1,-1 1 0,1 0-1,1-2 2,5-4 12,-1 0 0,0-1 0,-1 0 0,0-1 0,0 1 0,-1-1 0,0 0 0,0 0 0,-1-1 0,0 1 0,0-3-12,7-24 38,-2-1 0,2-14-38,-10 43 0,15-88 5,-4 0 1,-4-1-1,-5 0 0,-7-79-5,0 113-25,-3 0 0,-2 1-1,-3 0 1,-2 0 25,10 48 9,0 1 0,-1 0 0,0 0 0,-1 0 0,0 1-1,-1-1 1,-1 2 0,0-1 0,-7-7-9,13 17-1,0 0 0,0-1 0,-1 1 1,1 0-1,-1 0 0,0 1 0,1-1 0,-1 1 0,0-1 0,0 1 0,0 0 1,0 0-1,0 0 0,0 0 0,0 1 0,-3-1 1,3 1-5,0 0 0,0 1 1,1-1-1,-1 1 0,0-1 0,0 1 1,0 0-1,0 0 0,1 1 0,-1-1 0,0 0 1,1 1-1,0 0 0,-1-1 0,0 2 5,-5 5-12,0 0-1,0 1 0,1 0 1,0 1-1,0 0 1,1 0-1,0 0 0,-2 8 13,-10 21 12,3 1-1,1 1 1,-2 14-12,-26 132 60,36-157-59,-59 332-129,-17 361 128,70-404 74,14-222-50,4-1 1,7 23-25,-10-95-23,2 1 1,0-1-1,1 1 0,7 13 23,-12-34-5,1-1-1,0 1 0,0 0 0,0-1 0,2 3 6,-4-6-2,1 1 0,-1-1 0,0 1 0,1-1 0,-1 0 0,0 1 0,1-1 0,-1 1 0,1-1 0,-1 0 0,1 0 0,-1 1 0,1-1 0,-1 0-1,1 0 1,-1 1 0,1-1 0,-1 0 0,1 0 0,-1 0 0,1 0 0,-1 0 0,1 0 0,-1 0 0,1 0 0,-1 0 0,1 0 0,-1 0 0,1 0 0,0 0 0,-1 0 0,1-1 0,-1 1 0,1 0-1,-1 0 1,0-1 0,1 1 0,-1 0 0,1-1 0,-1 1 0,1 0 0,-1-1 0,1 1 2,1-4-4,1 1-1,0-1 1,-1 0-1,0 0 1,0 0-1,0 0 1,0 0-1,-1 0 1,1-1 4,11-45 8,-13 49-8,12-67 29,-3-1 1,-3-1-1,-3-28-29,-2 62 3,2-143-44,-10-40 41,0 116-44,-6 0 1,-20-80 43,22 139 20,-2 0 0,-17-37-20,19 55-18,-2 0 0,-1 1 0,0 1 0,-18-22 18,26 38-7,-1 0-1,0 0 1,0 1 0,0 0 0,-1 0 0,-8-5 7,15 11-3,-1 0-1,0 0 1,1 0 0,-1 0 0,0 0-1,0 1 1,0-1 0,1 1 0,-1-1 0,0 1-1,0-1 1,0 1 0,0 0 0,0 0-1,0 0 1,0 0 0,0 0 0,0 1 0,0-1-1,0 0 1,1 1 0,-1 0 0,0-1 0,0 1-1,0 0 1,1 0 0,-1 0 0,0 0-1,1 0 1,-1 0 0,1 1 0,-1-1 0,1 0-1,0 1 1,0-1 0,-1 1 0,1 0-1,-1 1 4,-3 6-13,-1 1-1,1 0 0,1 1 0,0-1 1,0 1-1,-1 7 14,-4 21-35,-1 21 35,-11 119 36,6 48-36,6 187 44,27 391 20,-1-565-32,3-49-21,-5-80-1,12 29-10,-24-123-17,1-1-1,1 0 0,0 0 0,1 0 1,1-1-1,7 13 18,-12-25 0,0 0 0,0 0 0,0 0 0,1-1 0,-1 1 0,2 0 0,-4-2 1,1-1 1,-1 0 0,1 1-1,-1-1 1,1 1 0,-1-1-1,1 0 1,-1 0 0,1 1 0,0-1-1,-1 0 1,1 0 0,-1 0-1,1 0 1,0 0 0,-1 1-1,1-1 1,-1 0 0,1 0-1,0 0 1,-1-1 0,1 1-1,-1 0 1,1 0 0,-1 0 0,1 0-1,0-1 1,-1 1 0,1 0-1,-1 0 1,1-1 0,-1 1-1,1 0 1,-1-1 0,1 1-1,-1-1 1,0 1 0,1-1-2,1-2 12,1 0 0,-1-1 0,0 0 0,0 0 0,-1 1 1,1-1-1,-1 0 0,0 0 0,1-4-12,5-43 68,-5 35-53,7-71-5,-4-86-10,-14-91-15,8 248 14,-33-393-44,-18-2-21,22 181 60,-33-221 177,60 424-155,-5-21 5,7 43-22,-1 1 1,1 0-1,0 0 0,-1 0 1,0 0-1,0 0 0,0 0 1,-2-2 0,4 6-1,0 0 0,0 0 0,-1-1 0,1 1 0,0 0 0,0 0 0,0-1 0,0 1 0,-1 0 0,1 0 0,0 0 0,0-1 0,-1 1 0,1 0 0,0 0 0,0 0 0,-1 0 0,1 0 0,0 0 0,-1-1 0,1 1 0,0 0 0,0 0 0,-1 0 0,1 0 0,0 0 0,-1 0 0,1 0 0,0 0 0,0 0 0,-1 0 0,1 0 0,0 0 0,-1 1 0,1-1 0,0 0 0,0 0 0,-1 0 0,1 0 0,0 0 0,0 1 0,-1-1 0,1 0 0,0 0 0,0 0 0,-1 1 0,1-1 0,0 0 0,0 0 0,0 0 0,0 1 0,-1-1 0,1 0 0,0 1 0,0-1 0,0 0 0,0 0 0,0 1 0,0-1 1,-3 7-19,1 1 0,0-1-1,1 1 1,0-1 0,0 4 19,-35 496-155,30-384 182,0-1 19,-17 408 8,28 0 49,-4-508-109,0 13-21,2-1 1,1 0-1,2 0 1,3 9 26,1-15 48,-10-28-47,1 0 1,-1 1 0,0-1-1,0 0 1,0 0 0,0 1-1,0-1 1,1 0 0,-1 1-1,0-1 1,0 0 0,0 0-1,1 1 1,-1-1 0,0 0-1,0 0 1,1 1 0,-1-1-1,0 0 1,1 0 0,-1 0-1,0 0 1,1 1 0,-1-1-1,0 0 1,1 0 0,-1 0-1,0 0 1,1 0 0,-1 0-1,0 0 1,1 0 0,-1 0-1,0 0 1,1 0 0,-1 0-1,0 0 1,1 0 0,-1-1-1,0 1 1,1 0 0,-1 0-1,0 0-1,1-1 0,1-1-1,-2 1 0,1 0 0,0 0 1,0-1-1,0 1 0,0-1 0,-1 1 1,1 0-1,-1-1 1,7-21 7,-1 0 0,-2 0 0,0 0 0,-2-1-1,0 1 1,-1-7-7,-1 10 12,0-406 63,-7 271 16,-21-118-91,13 188 27,-3 0-1,-3 2 0,-31-75-26,20 78-25,-11-16 25,27 64 11,-1 2 1,-2 0 0,-1 1 0,-11-11-12,30 39 1,-7-9 17,0 0 0,-2 1 0,-5-5-18,13 12-3,0 1 0,0-1 0,0 1 0,0 0 1,0-1-1,0 1 0,0 0 0,-1 0 0,1 0 0,0 0 0,-1 1 0,1-1 0,0 1 1,-1-1-1,1 1 0,-1 0 0,1 0 0,-1 0 0,1 0 0,-1 1 0,1-1 3,-1 1-6,0 0 0,0 1 0,0-1 0,1 1 0,-1 0 0,1 0 0,-1 0 0,1 0 0,0 0 0,0 0 0,0 1 0,0-1 0,0 1 0,0-1 0,1 1 0,-1 0 0,1 1 6,-5 7-13,2 1 0,-1-1 0,2 1 0,-1 5 13,-6 29-13,2 1 1,3 0 0,1 11 12,0 152-14,4-200 11,4 191-109,26 162 112,-9-216 31,7-1-1,6-2 0,46 121-30,-29-112 16,36 101 5,-69-215-21,-9-30 5,-9-9-5,0 0 1,0 1-1,0-1 1,0 0-1,1 0 0,-1 0 1,0 0-1,0 0 1,0 0-1,0 0 0,1 0 1,-1 0-1,0 0 1,0 0-1,0 0 0,1 0 1,-1 0-1,0 0 1,0 0-1,0 0 0,1 0 1,-1 0-1,0 0 1,0 0-1,0 0 0,0 0 1,1-1-1,-1 1 1,0 0-1,0 0 0,0 0 1,0 0-1,1-2 3,0 1 1,0-1-1,-1 1 1,1-1-1,-1 1 0,1-1 1,-1 1-1,0-1 1,1 1-1,-1-1 1,0 0-1,0 0-3,1-32 19,-1 1 1,-5-35-20,3 43 4,-18-146 10,-7 1 0,-13-24-14,-94-330 0,87 350 9,34 125 6,-40-137 4,37 138-39,-2 1 1,-20-35 19,38 82 0,-34-60 2,31 55 3,-1-1 0,0 1 0,0 0 0,0 1 0,-1-1 0,0 1 0,0 0 0,-3-3-5,7 7-1,1-1 0,-1 0 0,0 1 0,0-1 0,0 1 0,0-1 0,0 1 0,0 0 0,0-1 0,0 1 0,0 0-1,0 0 1,0 0 0,0 0 0,0 0 0,0 0 0,-1 0 0,1 0 0,0 0 0,0 0 0,0 0 0,0 1 0,0-1 0,0 0 0,0 1-1,0-1 1,0 1 0,0-1 0,0 1 0,1-1 0,-1 1 0,0 0 0,0 0 0,0-1 0,1 1 0,-1 0 0,0 0 1,-2 4-12,1-1 1,-1 1 0,1 0 0,0 0 0,0 0 0,0 1 0,0 2 11,-5 28-39,2 1 1,1-1-1,2 1 0,2 29 39,27 436 59,24 15-19,21-8 43,-69-491-94,-2-9-6,1-1 1,-1 1-1,1-1 0,1 0 0,0 0 1,0 0-1,1 1 17,-4-8 1,0-1-1,0 0 1,0 0 0,0 1 0,0-1-1,0 0 1,0 0 0,0 1 0,0-1-1,1 0 1,-1 0 0,0 1 0,0-1-1,0 0 1,0 0 0,1 0 0,-1 0-1,0 1 1,0-1 0,0 0 0,1 0-1,-1 0 1,0 0 0,0 0 0,0 1-1,1-1 1,-1 0 0,0 0 0,0 0-1,1 0 1,-1 0 0,0 0 0,0 0-1,1 0 1,-1 0 0,0 0 0,0 0-1,1 0 1,-1 0 0,0 0 0,0 0-1,1 0 1,-1-1 0,0 1 0,0 0-1,1 0 1,-1 0 0,0 0 0,0 0-1,0-1 1,1 1 0,-1 0 0,0 0-1,0 0 1,0 0 0,0-1 0,1 1-1,-1 0 1,0 0 0,0-1 0,0 1-1,0 0 1,0 0-1,6-20 75,-4-6-59,0-1 1,-1 0-1,-2-5-16,0 7-1,-4-105 35,-6 0 0,-5 0 0,-12-28-34,0 26 26,-34-92-26,-129-292 11,167 459-7,-1 2-1,-4 1 1,-3-1-4,29 50-5,-7-10-30,-1-1 0,-2-1 35,11 14-9,0 1 0,-1-1 1,1 1-1,0 0 0,-1 0 0,1 0 1,-1 0-1,0 0 0,0 0 0,0 1 1,0-1-1,0 1 0,0 0 0,-1 0 9,3 1-1,0-1 0,0 2-1,0-1 1,0 0-1,0 0 1,0 0-1,0 0 1,0 1-1,0-1 1,0 0-1,0 1 1,0-1 0,0 1-1,0-1 1,1 1-1,-1-1 1,0 1-1,0 0 1,0-1-1,1 1 1,-1 0-1,1 0 1,-1-1 0,0 1-1,1 0 1,-1 0-1,1 0 1,0 0-1,-1 0 1,1 0-1,0 0 1,-1 0-1,1 0 2,-3 11-4,-1 0 0,2-1 0,0 1 0,0 0 0,1 0 0,0 3 4,2 90-8,18 151 19,13 4-11,-25-208 19,62 383 54,-53-358-52,5-1 0,2 0 0,4-2 0,19 35-21,-39-96 9,0 1-1,0-1 1,1-1-1,1 0 1,8 10-9,1-7 26,-17-15-24,0 1 0,-1-1-1,1 0 1,0 1 0,-1-1 0,1 0 0,0 0-1,-1 0 1,1 0 0,0 1 0,0-1 0,-1 0-1,1 0 1,0-1 0,-1 1 0,1 0 0,0 0-1,-1 0 1,2 0-2,-2-1 1,1 1 0,0-1 1,-1 1-1,1-1 0,0 0 0,-1 1 0,1-1 0,0 1 1,-1-1-1,1 0 0,-1 0 0,1 1 0,-1-1 0,0 0 1,1 0-1,-1 0-1,6-24-21,-5-2 12,0 0 0,-2-1 0,-3-13 9,-14-90 46,15 115-38,-34-169 56,-26-66-64,30 137 23,-30-61-23,35 107 5,-3 2 0,-4 1-1,-5-4-4,20 37-24,-17-18 24,28 38-1,-1 1-1,-1 0 1,0 1-1,0 0 0,-2 0 2,10 8-2,1 0-1,-1 0 1,0 0-1,1 1 0,-1-1 1,0 1-1,0 0 1,0 0-1,0 0 0,0 0 1,0 0-1,-1 1 1,1-1-1,0 1 0,0 0 1,0 0-1,-1 0 1,1 0-1,0 1 0,0-1 1,-3 1 2,3 1-5,-1 0 0,0 0 0,1 0 0,-1 1 0,1-1 0,0 1 0,0 0 0,0 0 0,0 0 1,0 0-1,1 0 0,-1 1 0,1-1 0,0 1 0,0 0 0,0 1 5,-4 8-13,1 0 0,0 0-1,1 1 1,0-1 0,1 2 13,-3 23-46,0 10 46,2 17-2,2 1 0,4 0 0,2 0-1,3 0 1,3-1 0,5 10 2,25 83 125,53 132-125,-93-290 0,62 173 17,-38-114-7,27 46-10,-30-69-75,-20-35 72,-1 1 1,1-1-1,0 0 1,0 0-1,0 0 0,0 0 1,0 0-1,0 0 1,0 0-1,0 0 0,0-1 1,1 2 2,-1-2 0,-1 0 0,0 0 0,0 0 0,0 0 0,0 0 1,1 0-1,-1 0 0,0 0 0,0 0 0,0 0 0,0 0 0,1 0 1,-1-1-1,0 1 0,0 0 0,0 0 0,0 0 0,1 0 0,-1 0 1,0 0-1,0 0 0,0 0 0,0-1 0,0 1 0,0 0 0,1 0 0,-1 0 1,0 0-1,0 0 0,0-1 0,0 1 0,0 0 0,2-12 16,-2-11 17,-1 1-1,-1-1 0,-4-15-32,2 11 21,-13-78-1,-5 1 0,-4 1 0,-5 1 0,-12-20-20,-104-246 31,94 252 57,-4 1 1,-14-10-89,56 100-10,-1 0 0,-2 0 0,0 2 1,-2 0-1,0 1 0,-3 0 10,17 16-16,-1 1 0,0 0 0,0 0 1,0 1-1,-5-3 16,11 6-6,-1 1 0,0-1 0,0 0-1,0 1 1,0-1 0,0 1 0,0-1 0,0 1 0,-1 0 0,1 0 0,0 0 0,0 0 0,0 0 0,0 1 0,0-1 0,0 0 0,0 1 0,0 0 0,0-1 0,0 1 0,0 0-1,0 0 1,0 1 6,0 0-9,-1 0 0,0 0 0,1 1 0,-1-1 0,1 1 0,0 0 0,0-1 0,0 1 0,0 0 0,1 0 0,-1 1 0,1-1 0,-1 2 9,-1 5-11,0 0 1,1-1-1,1 1 0,-2 9 11,2 19-7,1 0 1,1 0-1,3-1 0,1 1 0,1 0 7,48 191 12,-49-209-11,29 104 55,5-1 0,32 62-56,-62-165 2,1 0 0,1 0-1,11 15-1,-22-34 0,1 0 0,-1 0 0,1 0 0,0 1 0,0-1 0,0 0 0,-1-1 0,1 1 0,0 0 0,0 0 0,0 0 0,0 0 0,0-1 0,1 1 0,-1-1 0,0 1 0,0-1 0,0 1 0,0-1 0,1 1 0,-1-1 0,0 0 0,1 0 0,-1 0 0,0 0 0,0-1 0,0 0 0,0 0 0,0 0 0,0 0 0,0 0 0,0 0 0,0 0 0,0 0 0,0 0 0,-1 0 0,1-1 0,0 1 0,-1 0 0,1-1 0,-1 1 0,1 0 0,-1-1 0,0 1 0,0 0 0,0-1 0,1 1 0,-1-1 0,3-31 3,-1 1-1,-1-1 0,-2 1 0,-2-1 0,-3-18-2,-2-13 56,-3 1-1,-11-29-55,10 50 10,-2 0-1,-2 1 1,-2 1-1,-3-4-9,-56-93 27,-32-35-27,96 151 22,-1 2 1,0-1-1,-2 2 1,0 0-1,-7-5-22,21 22-2,0-1 1,0 1-1,0-1 0,0 1 0,0 0 0,0-1 1,0 1-1,0 0 0,0 1 0,-1-1 0,1 0 1,0 1-1,-1-1 0,1 1 0,0-1 1,-1 1-1,1 0 0,0 0 0,-1 0 2,1 1-6,0 0 0,0-1 0,0 1 0,0 0 0,0 0-1,0 0 1,0 0 0,1 1 0,-1-1 0,0 0 0,1 1-1,-1-1 1,1 1 0,-1-1 0,1 1 0,0 0 0,-1 0 6,-2 7-16,-1-1 0,1 1 0,1 0 0,0 0 0,0 1 0,1-1-1,0 0 1,-1 10 16,-1 22-8,3 1 0,1-1 0,3 23 8,22 124-8,-19-151-14,1-1 0,3-1 0,1 2 22,-7-25-5,1 0 0,0 0 0,1-1-1,0 1 1,1-1 0,0-1 0,1 1 0,0-1 0,0 0 0,5 2 5,-9-8 3,1 0 0,0-1 0,0 0-1,0 0 1,0 0 0,0 0 0,1-1 0,2 1-3,-6-2 1,0 0 0,-1-1 0,1 1 1,0-1-1,0 0 0,0 0 0,-1 1 1,1-1-1,0 0 0,0-1 0,0 1 1,-1 0-1,1 0 0,0-1 0,0 1 1,0-1-1,-1 1 0,1-1 0,0 0 1,-1 0-1,1 0 0,-1 0 0,1 0 1,-1 0-1,1 0 0,-1 0 0,0-1 1,0 1-1,1-1-1,0-1 10,0 0 1,-1 0-1,1-1 0,-1 1 1,1-1-1,-1 1 1,0-1-1,-1 1 1,1-1-1,-1 1 1,1-1-1,-1 0 0,0-2-10,-1-8 9,-1 0-1,0 0 0,-1-2-8,-7-30 17,-2 1-1,-2 0 1,-2 1 0,-2 0 0,-1 2-1,-3 0 1,-6-7-17,19 34 6,-1 0 0,-1 1-1,0 0 1,0 1 0,-2 0 0,0 1 0,0 0-1,-1 1 1,0 1 0,-1 0 0,0 1-1,-12-5-5,24 12-5,-1 1-1,0 0 0,0 0 0,0 0 0,0 0 0,0 0 0,0 1 0,-1-1 0,1 1 1,0 0-1,0 1 0,0-1 0,0 1 0,0 0 0,-2 0 6,3 0-3,0 0 0,0 1 0,0-1 0,1 1 0,-1 0 0,0-1 0,1 1 0,-1 1 0,1-1 0,0 0 0,0 0-1,0 1 1,0-1 0,0 1 0,0 0 0,1-1 0,-1 1 0,1 0 0,0 0 0,-1 3 3,0 3-8,0 1 1,1 0-1,0 0 0,0 0 1,1-1-1,1 1 0,-1 0 0,2 0 1,1 8 7,2 14-56,2-1 0,1 1 0,8 17 56,-11-34 3,1-1 1,0 0 0,2-1-1,-1 1 1,2-1 0,-1 0-1,2-1 1,8 8-4,-13-14 4,1-2 1,-1 1-1,1-1 0,1 0 0,-1 0 1,0 0-1,1-1 0,0 0 0,0-1 1,0 1-1,7 0-4,-12-2 0,0 0 1,1-1 0,-1 0-1,1 0 1,-1 0 0,1 0-1,0 0 1,-1 0 0,1 0-1,-1-1 1,0 1 0,1-1-1,-1 0 1,1 0-1,-1 0 1,0 0 0,0 0-1,1 0 1,-1-1 0,0 1-1,0-1 1,0 1 0,0-1-1,-1 0 1,1 0 0,0 0-1,-1 0 1,0 0 0,1 0-1,-1 0 1,0 0-1,0-1 1,0 1 0,0-1-1,0-1 0,2-7 18,-1 0-1,0 0 0,0 0 1,-2 0-1,1 0 0,-1 0 1,-2-11-18,-1-6 64,-2-1 1,-5-15-65,4 24-8,0 0 0,-2 1 0,0 0 0,-1 0 1,0 1-1,-2 0 0,0 1 0,-2-1 8,4 6 7,-1 0-1,0 1 1,-1 0 0,0 1-1,-1 0 1,0 1 0,-1 0 0,1 1-1,-2 0 1,1 1 0,-1 0-7,7 4-4,0 1 0,1 0 0,-1 0 0,0 0 0,0 1 0,-1 0 0,1 0 0,0 1 4,3 0-6,1 0 0,0 0 0,-1 1 0,1-1 0,0 1 0,-1 0 0,1 0 0,0 0 0,0 1 0,0-1 0,-1 1 0,2-1 0,-1 1 0,0 0 0,0 0 0,1 0 0,-2 2 6,-1 1-5,1 1 0,0-1-1,0 1 1,1 0 0,0 1-1,0-1 1,0 0 0,1 1-1,0-1 1,0 1 0,0 0-1,1 0 1,0 0 0,1-1-1,0 6 6,-1-1-5,2 1 0,0-1-1,0 0 1,1 0 0,0 0-1,1 0 1,0 0 0,1 0-1,1 3 6,-3-10-4,0-1 0,0 1 0,0 0 0,1-1 0,-1 1 0,1-1 0,-1 0 0,1 0 0,0 0 0,1 0 0,-1 0 0,0-1 0,1 0 0,-1 1 0,1-1 0,0 0 0,0-1 0,0 1 0,0-1 0,0 0 0,0 0 0,0 0 0,0 0 0,0-1 0,1 1 0,-1-1 0,0 0 0,0-1 0,1 1 0,-1-1 0,0 0 0,4-1 4,0 0-72,-1-1-1,1 0 1,0 0-1,-1-1 0,0 0 1,0 0-1,0-1 1,0 1-1,-1-2 0,0 1 1,0-1-1,0 0 0,3-5 73,-8 11-29,-1-1 0,1 0 1,-1 1-1,1-1 0,-1 0 0,0 0 0,1 0 0,-1 1 0,0-1 0,0 0 0,1 0 0,-1 0 0,0 0 0,0 1 0,0-1 0,0 0 0,0 0 0,0 0 0,0 0 0,-1 0 0,1 0 29,0 1-8,-1-1 0,1 0 0,0 1 0,-1-1 0,1 1 0,-1-1 0,1 1 0,-1 0 0,1-1 0,-1 1 0,0-1 0,1 1 1,-1 0-1,1 0 0,-1-1 0,0 1 0,1 0 0,-1 0 0,0 0 0,1 0 0,-1-1 8,-2 1-3,1 0 1,0 0-1,-1 0 1,1 0-1,0 0 1,-1 1-1,1-1 1,0 1-1,-1-1 1,1 1-1,0 0 1,0 0-1,-1 0 1,0 1 2,0 1-201,0 0 1,0 0-1,0 0 1,1 0-1,-1 1 1,1 0-1,-2 3 201,1-2-1060,-5-13-3815,1-1 1937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02T19:14:34.15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1386 3983 180 0,'-10'-9'68'0,"10"9"-52"0,-4-7 19 16,4 7 7-16,0-6-3 16,-3 0 1-16,3 3-7 15,-4 0-3-15,4-1-16 16,0 4 4-16,0 0 3 0,0 0-5 16,4 7 1-16,3 2-1 0,3 7 2 15,5 6-4-15,2 9 2 16,1 13-3-16,17 16 2 15,22 2-2-15,3 4 2 16,14 6 3-16,-7 10 1 16,7 6-4-16,0 3 1 15,0-13-3-15,0-9 0 16,-18-10-5-16,1-2 0 16,-18-10 1-16,-4-6 2 15,-7-7-3-15,-3-6 0 16,-8-2-3-16,-2-8 0 15,-8-5-3-15,3-4 1 16,-3-2 0-16,-3-1 1 16,-4-3 0-16,0 0 0 0,-4 0-2 15,-3 0 1-15,0 0-37 16,4 1-15-16,-4-1-41 16,3 0-18-16,4 0-82 15</inkml:trace>
  <inkml:trace contextRef="#ctx0" brushRef="#br0" timeOffset="542.335">2618 3877 260 0,'0'-19'96'0,"3"12"-75"0,1-15 12 0,-1 13 2 16,4 0-1-16,-3 6 1 15,-4 3-3-15,0 0-2 16,3 3-17-16,-3 12 8 0,0 10 2 16,-3 1 0-16,-8 14-2 0,1 26-7 15,-1 31-1-15,-3 7 3 16,-4 43 2-16,-3 13-5 16,-4 31 0-16,-10 1-2 15,0 15 1 1,-4-4-4-16,-14-15-3 0,0 1 0 15,14-29 1-15,-3-26-1 16,14-33 0-16,7-17-6 16,10-18 1-16,1-16 0 15,6-12 0-15,0-10-3 16,4-6 2-16,4-6 3 16,0-7 1-16,-1-3-10 15,-3-2-3-15,0-4-39 0,0 0-16 16,0 0-48-16,7-10-20 15,-3-9-25 1</inkml:trace>
  <inkml:trace contextRef="#ctx0" brushRef="#br0" timeOffset="1682.229">3570 3867 200 0,'-21'-16'74'0,"21"4"-58"0,-4-7 16 0,4 7 4 0,0-7 2 15,0-3 2-15,-3-3-5 16,3 6-1-16,-4 0-19 16,4 3 6-16,0 4 3 0,0 6-6 15,0 6 0-15,0 9-2 16,4 10 2-16,-1 12-1 16,8-3-1-16,10 10 0 15,11 0 0-15,10 6-4 16,-3 9 0-16,14 19-1 15,14 13 1-15,18 2-4 0,-4 1-3 16,3 19 4-16,-2 9 4 16,-12-13-5-16,4-9 0 15,-10-6 2-15,-1 0 1 16,-13-3-3-16,-4-13 0 16,-8-3-1-16,-9-13 1 15,-8-12 0-15,-4-9 2 16,-3-7-3-16,1-6-2 15,-8-7 2-15,-4 4 0 16,-3-9-3-16,0 5-1 16,0-5-1-16,-3-4 1 15,-1 0-2-15,1-3 2 16,-8 0 0-16,4 1 1 0,-4-4-2 16,-3 0 1-16,-3-4-2 15,-5 1 2-15,-2 0 0 16,-15-3 1-16,0 0-5 15,-7 3 1-15,-24-1-2 16,-18 1 0-16,-1-6 2 16,-13-7 2-16,-14-12-1 15,-4-3 2-15,14-1-7 16,11 4 1-16,3 3 1 16,4 16 1-16,10 15-2 15,15 6 0-15,13 4-7 16,15 0-4-16,17-4-36 15,18-12-15-15,14-19-49 16,15-15-19-16,9-1-49 16</inkml:trace>
  <inkml:trace contextRef="#ctx0" brushRef="#br0" timeOffset="2750.561">2942 5814 252 0,'-7'-3'93'0,"4"3"-72"0,-1 0 16 16,4 0 4-16,0 0-4 15,0 3 0-15,0-3-5 16,-3 7 0-16,3-4-18 0,0-3 5 0,0 6 4 16,7-3 14-1,3 3-8-15,8 1-5 16,14-1-2-16,17 0-2 16,7 0-5-16,18-2-1 15,25 2 3-15,25 3 1 16,10-3-9-16,21 4-3 15,0 2-2-15,-3-2 0 16,7-1 2-16,-15 7 1 16,-17-7 1-16,-10 1 2 15,-11-1-1-15,-15-3 2 16,-10 1 0-16,-3-1 1 16,-22 0-4-16,-10-3 0 0,-3 4-5 15,-15-4-2 1,-3 3 0-16,-4-3 1 15,-7 0-1-15,4 0 2 0,-8-3 0 16,-3 0 1-16,-3 0-2 16,-4 0-2-16,0 0-4 15,0 0-2-15,0-3-19 16,-4-3-9-16,-3 0-48 16,-3 0-20-16</inkml:trace>
  <inkml:trace contextRef="#ctx0" brushRef="#br0" timeOffset="8934.47">9035 3974 240 0,'0'-35'90'0,"0"26"-70"0,0-7 13 0,0 10 1 16,3 0 0-16,-3 6 1 15,0 0-1-15,0 0-1 16,0 0-18-16,0 0 9 0,0 3 3 16,0 3 1-16,4 13 1 15,-1 0-5-15,-3 25-3 0,4 28-5 16,-1 9 0-16,1 16-5 15,-1 23-1-15,4 5-2 16,0-9 2-16,1 0-1 16,-1 0 0-16,0-9-3 15,0-16-1-15,0-16-3 16,-4-9 1-16,1-16-2 16,-1-9-1-16,1-13 1 15,-4 0-1-15,0-9-7 16,0-7 0-16,0-5-35 15,-4-4-14-15,1-3-26 16,-1-7-12-16,1-2-79 16</inkml:trace>
  <inkml:trace contextRef="#ctx0" brushRef="#br0" timeOffset="9414.785">8573 4638 288 0,'-8'7'107'0,"8"-7"-83"0,0 3 13 0,0-3 1 0,0 0-5 15,0 0 3-15,0 0-7 16,0 0-3-16,8-3-14 16,-1 3 3-16,3-7 5 0,4 7 0 15,7 0 0-15,22 0-2 16,13-9-1-16,18 0 6 16,4-7 3-16,14-3-12 15,17 3-3-15,0 1-1 16,-10 2 1-16,-7 1-1 15,0 2 1-15,-4 4-4 16,-11-3-2-16,-10 9-2 16,-10 0 0-16,-11 0-2 0,-11 0 2 15,-7 0-2-15,-7 0 2 16,-7 0-20-16,-3-4-6 16,-4-2-28-1,0-3-12-15,-7-1-14 0,-7 1-2 16,0 0-34-16,0 2-13 15,-4 1 1 1</inkml:trace>
  <inkml:trace contextRef="#ctx0" brushRef="#br0" timeOffset="9850.957">10012 3648 324 0,'0'-22'123'0,"3"12"-95"0,1 10 14 0,-4 0-1 0,3 0-6 16,1 7 4-16,-4 11-8 15,0 11-4-15,0 8-15 16,-4 7-1-16,1 6 2 0,-1 4 2 15,1 5 3-15,-1 10-8 16,1 3-3-16,3-9 0 16,3 3 0-16,4-16-3 0,4-3-3 15,0-9 0-15,3-7-1 16,7-12 4-16,7 6 5 16,7-16-5-16,11-6 0 15,4-3 0-15,-1 0 0 16,-3-9-2-16,0 6-2 15,-8-3-2-15,-2-4 1 16,-8 1-28-16,-3 9-13 16,-4-3-36-16,-4 0-13 15,1 3-91 1,0-4-42-16,-1-5 115 16</inkml:trace>
  <inkml:trace contextRef="#ctx0" brushRef="#br0" timeOffset="10003.043">10566 3563 348 0,'-4'-25'132'0,"8"15"-103"0,-4 4 14 16,0 6 1-16</inkml:trace>
  <inkml:trace contextRef="#ctx0" brushRef="#br0" timeOffset="10178.795">10569 3532 668 0,'0'25'51'0,"0"31"-26"16,4 23-2-16,-4 8 0 0,3 39-8 15,1 9-3-15,-1-38-5 0,1 91 0 16,-1-19-4 0,1 4-2-16,-1-13 0 15,5-29-1-15,-1-21-3 0,0-19 0 16,-4-13-27-16,1-15-10 15,-1-13-31-15,-3-12-10 16,-3-10-107 0</inkml:trace>
  <inkml:trace contextRef="#ctx0" brushRef="#br0" timeOffset="10854.132">8114 4124 252 0,'7'-6'96'0,"-4"6"-75"0,1 0 19 0,-4 0 4 15,7-3-3-15,-3 3 0 16,-4 0 2-16,3 3 0 15,1 6-23-15,-4 10 8 0,-4 22 3 0,-6 9-3 16,-8 10 0-16,-10 21-13 16,-11 23-6-16,-7-1-4 15,0-3-1-15,0 7-2 16,4 0 1-16,3-7-4 16,7-18 0-16,8-7 1 15,3-16 2-15,3-8-3 16,4-14 0-16,3-9 1 15,4-3 2-15,0-6-1 16,4-6-1-16,-1-4-6 16,1-6-1-16,-1-3-39 15,0-3-14-15,1-6-25 16,-1-4-10-16,4-6-65 16</inkml:trace>
  <inkml:trace contextRef="#ctx0" brushRef="#br0" timeOffset="11244.728">7578 4262 276 0,'-7'-22'104'0,"10"10"-81"0,-6-13 25 0,3 12 4 16,0 1-10-16,3-1 1 15,1 0-8-15,-1 4-1 0,4 9-19 16,4 13 6-16,-1 15 6 0,8 6-4 16,7 16 1-16,-1 10-2 15,15 25-2-15,11 15-10 16,6 0-6 0,4 4 1-16,0 12 4 0,-7-3-1 15,-4-16 1-15,1-3-3 16,-4-19 1-16,-1-12-4 15,-2-10 0-15,-8-9-1 16,-3-9-2-16,-7-7 1 16,-8-6-1-16,-6-7-27 15,-4-2-11-15,-7-4-34 16,0-2-12-16,0-4-84 16,0-3-71-16</inkml:trace>
  <inkml:trace contextRef="#ctx0" brushRef="#br0" timeOffset="14818.62">24779 5871 240 0,'-10'-7'90'0,"10"7"-70"0,-8-6 21 16,8 3 4-16,-3 0 3 15,-1 0 6-15,-3 0-8 16,4 3-3-16,-8 3-24 16,4-3 6-16,-7 15 3 0,0 1-2 15,-4 34 2-15,4-3-5 16,0 41 0-16,4-19-3 15,6 72-3-15,0-31-7 16,22 50-2-16,-4-35-4 0,22 10-1 16,-8-31 1-16,14-4 0 15,-7-22-2-15,18-2 1 16,-10-17 2-16,2-9 2 16,-6-9-3-16,-7-16-3 15,-4-6 0-15,-10-3-1 16,0-4-14-16,-8-9-3 15,-3 0-55-15,-3-6-25 16,-4 3-67-16,3-15-29 16,1 5 50-1</inkml:trace>
  <inkml:trace contextRef="#ctx0" brushRef="#br0" timeOffset="15688.104">25083 6470 252 0,'-15'-22'93'0,"15"22"-72"0,-3-22 16 0,3 15 4 0,0-5-7 16,0 2 1-16,0-5-3 16,0-1 2-16,0 0-18 15,0 1 11-15,-4 5 5 0,1 7-7 16,-4 6-3-16,0 4-8 15,-7 18-4-15,-4 34-5 16,4 1-4-16,3-10 0 16,4 25 1-16,0-12 1 0,11 28 1 15,-1-19-5-15,25 3-1 16,-6-15 5-16,23-10 5 16,-2-9-2-16,10-16-1 15,-11 0-2-15,11-22 0 16,-7 3 4-16,7-31 6 15,-7 3-1-15,-1-22 3 16,1-25-8-16,-21-9-2 16,-18-13-3-16,-18 25 1 15,1 13-2-15,-18-16-1 16,3 16-2-16,-17 6 1 16,-18 0-1-16,3 18 0 15,8 14-3-15,10 12 1 16,11 6-22-16,10 6-11 0,11 7-31 15,11 6-12-15,10 6-84 16,10 13-58 0,5-4 92-16</inkml:trace>
  <inkml:trace contextRef="#ctx0" brushRef="#br0" timeOffset="16049.479">25746 6783 364 0,'-7'-25'137'0,"10"3"-106"0,1-12 8 0,3 18-3 15,0-3-1-15,0 3 3 16,0 4-1-16,4 6 2 15,-1 15-21-15,1 13 1 0,-4 16 1 16,0 9-9-16,0 12-1 16,-4 20-8-16,-3-14-4 15,0-11 1-15,0 12 0 16,0-13 1-16,0 3 2 16,0-9-10-16,4-6-2 15,-4-6-22-15,3-13-9 16,1-4-22-16,0-8-9 0,-1-1-40 15,4-6-19-15,0-3-3 16</inkml:trace>
  <inkml:trace contextRef="#ctx0" brushRef="#br0" timeOffset="16453.661">25830 5990 308 0,'-3'6'115'0,"6"4"-89"0,1-1 25 0,-1-3 8 16,1 4-14-16,0 5-4 15,3 4-10-15,0 19-3 16,0 2-15-16,0-2-3 0,3 6-3 16,4-6 3-16,4-4 1 15,7-6-1-15,3-3 1 16,7-6-2-16,8-6 0 16,-1-7-3-16,0-6 1 15,-3 0-4-15,-14-3-2 16,-4 0 0-16,0 0 1 0,0-4-14 15,-3 4-7-15,-4 0-50 16,-3 0-22-16,-1 0-231 31,4-13 151-31</inkml:trace>
  <inkml:trace contextRef="#ctx0" brushRef="#br0" timeOffset="16738.737">26285 5880 384 0,'-14'-16'143'0,"14"16"-112"0,4 0-8 15,3 10 73 1,0 12-30-16,4 3-18 16,-1 25-11-16,1 16-24 0,-1 3-1 0,4 3 1 15,4 3-5-15,0 16-2 16,-1 3-3-16,5-12-3 15,-1-10 1-15,0-6-1 16,-3-13 0-16,-1-6 0 16,1-9-27-16,-4-7-9 15,0-6-31-15,-3-6-12 16,-4-3-31-16,3-4-13 16,-6 4-31-1</inkml:trace>
  <inkml:trace contextRef="#ctx0" brushRef="#br0" timeOffset="18496.116">26381 5447 288 0,'-14'-12'110'0,"14"6"-86"0,-4 6 24 0,4 0 7 15,7 0-5-15,0 0 3 16,11 6-6-16,10 6-2 16,11 26-24-16,14 31 7 0,7 16 5 15,3 24-6-15,18 32-1 16,15-3-6-16,-1 22-3 0,-14-6-3 16,-17-16 1-16,-15-6-2 15,-17-1 0-15,-15-11-3 16,-13-20-1-16,-15-9-5 15,-13-22-1-15,-8-13-3 16,-3-12-3-16,-1-9-5 16,5-7 0-16,2-6-16 15,5-3-4-15,2-7-43 16,8-2-19-16,4-4-66 16,13-3-28-16,1 3 25 15</inkml:trace>
  <inkml:trace contextRef="#ctx0" brushRef="#br0" timeOffset="21077.655">23968 7717 184 0,'3'-12'71'0,"-3"12"-55"0,4-13 11 16,-4 13 0-16,3-6-7 15,1 0 1-15,-1 0-1 16,-3-1 0-16,4 4-11 15,-4 0 8-15,0 9 5 0,0 1-2 16,3 11-2-16,1-2-8 0,-1 9-2 16,-3 0-2-1,4 10-1-15,0-7-1 16,-1 6 0-16,1-5 2 0,-1-4 1 16,-3-3-1-16,0-7 1 15,0 1 2-15,0-13 2 16,0 0-3-16,0-9 0 15,0 3-3-15,-3-10 2 16,-1 1-2-16,1-7 0 16,-1 0-3-16,0-9-2 15,1 9-2-15,-1-9 1 16,1 6 10-16,-1 3 5 16,4 0 0-16,0 16 2 15,0-3-9-15,0 22-4 0,0-7-2 16,0 10 1-16,0-3-3 15,0 9 0-15,0-3 1 16,0 6 2 0,0-6-45-16,0 0-21 0,0-3-110 15</inkml:trace>
  <inkml:trace contextRef="#ctx0" brushRef="#br0" timeOffset="21678.838">23975 8335 192 0,'0'-25'74'0,"0"25"-58"0,3-38 5 0,-3 35-1 16,4-15 3-16,-1 2 6 15,1-12-5-15,-1 6 0 0,1-7-13 16,-1 11 4-16,-3-1 5 0,0 9 2 15,0 10 2-15,0 7-7 16,4 21 0-16,-4-6-4 16,0 15 0-16,0-5-3 15,0 21-1-15,0-9-1 16,0 12 0-16,0-5 0 16,0-4 0-16,0-10-4 15,0-5-3-15,0-4 4 16,0-9 1-16,0-4 2 15,0-15 2-15,0 0-1 16,0-28 0-16,0 6-3 16,0-22 1-16,0 13 0 15,4-7 1-15,-1 7-2 16,-3 6 1-16,0 6-2 0,-3 25 2 16,-1-3-4-16,-3 38 0 15,0-6-3-15,3 12-1 16,1-10-45-16,3-2-20 15,0-7-67-15,10-9-29 16,-3-3 29 0</inkml:trace>
  <inkml:trace contextRef="#ctx0" brushRef="#br0" timeOffset="22444.362">24116 8724 208 0,'-18'3'77'0,"18"-3"-60"0,-7-3 19 0,7 3 7 16,0-3-4-16,0 0 1 16,0 0-5-16,0-1 1 15,0 1-20-15,0 0 6 0,0 3 2 16,0 0 3-16,11-3 1 16,-4 3-7-16,10-3-2 15,-2 0-7-15,13-4 0 16,-7 1-3-16,14 0 0 0,-7-3-5 15,11 9-1-15,-7-4 3 16,17 4 1-16,-6 0 3 16,13 4 1-16,-10-4-5 15,3 9-4-15,-10-6 1 16,0 3 0-16,-7-3 5 16,-7 1 3-16,-4-1 0 15,-11 0 3-15,-3 0-5 16,-14 0-3-16,4 0-3 15,-22 0 0-15,4-3-2 16,-11-3 2-16,4 3-2 16,0-3 2-16,3 0-4 15,4 0-2-15,3 0 2 16,1 0 0-16,2-1-2 0,5 8 0 16,3-1-1-16,3 3 3 15,4 0 0-15,4 1 1 16,-1-1-25-16,11-3-8 15,-3 0-38-15,7-3-17 16,-4 0-95 0,7-3-53-16,0 0 113 15</inkml:trace>
  <inkml:trace contextRef="#ctx0" brushRef="#br0" timeOffset="23120.877">24927 8696 276 0,'-14'3'104'0,"14"-3"-81"0,-7 0 9 0,7 0-2 16,0 0 1-16,0 0 4 16,0 0-2-16,0 0 0 15,0 0-18-15,0 0 4 0,0 0 4 16,0 0 3-16,4 0 2 15,-4 0-9-15,14 0-4 16,-4 0-6-16,19 0-1 16,-5 0-3-16,26 0 2 15,-12 0-2-15,19-3 2 16,-11 0-4-16,10 3 0 16,-10 0 1-16,3 3 0 15,-6 0 4-15,-8 3 3 16,-3 0-2-16,-11 1 2 15,-3-1-2-15,-15-3 2 0,1 0-4 16,-18 0-2-16,3-3-2 16,-17 4 0-16,7-4-4 15,-25 3 0-15,7-3-1 16,-18 3 0-16,12-3 2 16,2 0 2-16,8 0-3 15,7 0 0-15,3 0-4 16,7 0 1-16,8 0 2 15,17 0 3-15,0 0-2 16,25-3 0-16,-11 0 1 16,14-1 0-16,-7 4 0 15,4 0 0-15,-7 0-38 16,0 0-16-16,-4 0-42 16,0-6-16-16,-3 3-71 15</inkml:trace>
  <inkml:trace contextRef="#ctx0" brushRef="#br0" timeOffset="23839.624">25686 8664 232 0,'-32'0'88'0,"32"0"-69"0,-11 0 22 0,11 0 3 16,0 0-2 0,0 0-1-16,4 4 2 0,-1-4 0 15,8 0-23-15,0 6 10 0,6 0 5 16,-3 0 0-16,8 1 2 15,-5-4-7-15,15 0-2 16,-7 0-6-16,24-3-4 16,-10 0-10-16,14 0-5 15,-11 0 0-15,0 3 0 16,-6 0 1-16,-8 4 0 16,-3-1 2-16,-11 0 1 15,-4 0-1-15,-13 1 1 16,-1-1-4-16,-13-3-2 15,3-3-3-15,-15 0 1 16,8 0 1-16,-4 0 2 0,4 0-1 16,4 0-1-16,-1 0-2 15,7 0 1-15,1 0-1 16,10 0-2-16,0 0 3 16,25 0 2-16,-4 0-2 15,17 0 0-15,-6 0 1 16,4 0 2-16,-8 0-3 15,-4 0-2-15,-2 0-27 16,-5-3-10-16,-3 0-44 16,-7 0-16-16,0 0-67 15,-3-4-64 1,0 4 90-16</inkml:trace>
  <inkml:trace contextRef="#ctx0" brushRef="#br0" timeOffset="26842.61">27584 4344 232 0,'-4'6'88'0,"4"-6"-69"0,0 3 15 0,0-3 3 16,4 3-8-16,-4 0-2 15,3 1 0-15,1-1 0 16,-1 0-14-16,1 6 5 0,-4 7 5 16,0-13 8-16,0 3 5 0,0-3 1 15,-4 4-1-15,1-4-4 16,-4-6-2-16,3-4-9 15,-6-2 0-15,3 6-6 16,-4-32 1-16,0 13-5 16,1-34-1-16,-1 15-6 15,1-25-3-15,3 10 0 16,3-44-1-16,8-23 2 16,6 7 1-16,8 10 1 15,3 2 2-15,0 16-3 16,0 29 0-16,4 18 3 15,-4 25 1-15,0 26-1 16,0 18-1-16,1 10-3 16,-5 18 1-16,1 13-2 0,0 6 2 15,-1-15-2-15,1-10-1 16,-1-3 3-16,-6-19 0 16,0-3-1-16,3-9 1 15,-4 3 0-15,12-19 1 16,-5 0-2-16,11-19 1 15,-3 3-4-15,14-37 0 16,14-16 1-16,-4 6 0 16,-6 10 0-16,-8 16 0 15,-7 15 0-15,-3 15 2 16,-8 17 1-16,-6 24 1 16,-4 26-2-16,0 2 1 0,0-5-4 15,0-1 0-15,0-9 1 16,0-3 0-16,4-9 0 15,-1-4 0 1,5-6-22-16,-1-3-8 0,0-3-20 16,-4-3-9-16,1-1-30 15,3 1-11-15,4-10-95 16</inkml:trace>
  <inkml:trace contextRef="#ctx0" brushRef="#br0" timeOffset="27354.938">28582 3444 288 0,'-28'-3'110'0,"21"6"-86"0,-4-3 31 16,8 0 7-16,3 0-10 16,0 0 14-1,10-3-19-15,4-4-26 16,8 4 3-16,2-9 3 0,4 2-9 16,1 1 0-16,6 0-8 15,7-1-2-15,4 1-2 16,0-1-1-16,-4 4-6 15,1 3 1-15,-12-7-5 16,-6 10-1-16,-7 0-39 16,-4 4-15-16,-7 5-21 15,-7 0-5-15,-4 7-10 0,-6 3-5 16,-4 0-25 0</inkml:trace>
  <inkml:trace contextRef="#ctx0" brushRef="#br0" timeOffset="27564.895">28579 3851 324 0,'-11'16'123'0,"18"-16"-95"0,4 0 25 0,-4 0 4 16,7-9-14-16,3 2 0 16,8-5-11-16,7-1-5 15,10-5-15-15,11-1-3 0,4 0-2 16,-1 0-6-16,-10 10 0 0,-11-1-25 15,-7 7-12 1,-6 3-32-16,-8 0-14 0,-4 3-92 16</inkml:trace>
  <inkml:trace contextRef="#ctx0" brushRef="#br0" timeOffset="29006.142">29185 2977 344 0,'-14'3'129'0,"14"3"-100"0,-3-3 2 0,3-3-5 15,0 6-7-15,0-2 1 16,3-4 2-16,4-4 3 16,4-2-13-16,3-3 4 0,4-4 2 15,6-2-4-15,5 5 2 16,2-9-7-16,5 4-3 15,-5-1 1-15,1 3 2 0,0-2-4 16,-4 12-1-16,-7-4 4 16,-3 7 3-16,-4 0 2 15,-3 0 3-15,-4 7-3 16,-7-4 0-16,-7 6-3 16,-11 7 1-16,-7-7-6 15,-7-2-3-15,-3 5 1 16,0 4 2-16,0-7-2 15,3 1 0-15,7 5-3 16,4-5-3-16,7-7 2 16,3-3 2-16,4 0-2 15,7 0-2-15,7-3 2 16,11-7 0-16,7-5 1 0,10-1 0 16,4-3 0-16,0 0 0 15,-1 0 0-15,-6 1 2 16,-7 2-1-16,-8 7 2 15,-2 9-2-15,-12 0-1 16,-10 9 1-16,-11 0 1 16,-6 1-1-16,-5 9 2 15,-2-4-13-15,2-2-3 16,8-4-29-16,4-3-11 16,6 1-34-16,8-4-15 15,13 3-82 1</inkml:trace>
  <inkml:trace contextRef="#ctx0" brushRef="#br0" timeOffset="29649.671">29602 2456 316 0,'-7'-6'121'0,"7"6"-95"0,-4-3 11 0,4 3-2 16,4-7-5-16,-1-2 4 15,-3 3 2-15,4 0-1 16,-1-4-18-1,1 1 1-15,3-1 2 0,3-5 0 16,1-1 3-16,3 0-7 0,4-3-1 16,6 7-3-16,8 2 2 15,7-2-5-15,3 12-1 16,4 6 0-16,-4 10 2 16,-3 3-1-16,-4 6 2 15,-6 9-2-15,-8 1 0 16,-11-1-1-16,-6 7 0 15,-11 6-4-15,-11 10-3 16,-6 2 4-16,-5-2 1 0,1-7-2 16,0-6-1-16,7-13-1 15,0 7 1-15,6-13-2 16,5 0-1-16,6-13 3 16,8 4 0-16,10-7-1 15,11-2 1-15,10-7 0 16,11-7 1-16,3-5-2 15,4-4 1-15,7-15-2 16,4 3-1-16,-4-1 1 16,-11 1 1-16,-10 12-1 15,-7-2 2-15,-4 8-7 16,-7 4 1-16,-7 6-26 16,0 3-8-16,0 0-27 0,-3 0-13 15,-1 0-31-15,-3 4-12 16,1-1-57-1</inkml:trace>
  <inkml:trace contextRef="#ctx0" brushRef="#br0" timeOffset="30265.546">29573 3431 240 0,'-17'10'90'0,"13"-10"-70"0,-6 3 13 16,6 0 1-16,1 0-3 15,-4 0 2-15,-1 3 1 16,5-2 2-16,-1 2-20 16,1-3 11-16,-1-3 3 0,4 6 0 0,4-3 0 15,3-3 2-15,0 0 3 16,4 0-8-1,3-9-4-15,3 6-2 0,4-7-1 16,4-2-5-16,10-4-1 16,15-9 0-16,24-16 2 15,7-2-7-15,7-11-1 16,22-2-2-16,6 9 1 16,-10 3-6-16,-7 6-1 15,-1 10 0-15,-2 0 2 16,-8 6-1-16,-11 3-1 15,-13 3 1-15,-11 4 1 16,-7 2-1-16,-11 4-1 0,-7-3 1 16,-7 2 1-16,-6 1-10 15,-5 3-4-15,-10 3-23 16,0 0-10-16,0-3-34 16,-3 0-12-16,-1 3-64 15,-3-3-29-15,0-4 45 16</inkml:trace>
  <inkml:trace contextRef="#ctx0" brushRef="#br0" timeOffset="32340.613">29937 3554 332 0,'-14'3'123'0,"14"-3"-95"0,3-3 20 0,1 3 5 16,3 0-3-16,0-10 5 15,3 1-8-15,1-1-2 16,3 4-25-16,7-13 2 0,4 7-1 16,0-4-5-16,6 0-1 15,5 4-7-15,13 2-3 16,4 7 2-16,3 3 0 15,-3 10 1-15,-7-4 0 16,-7 6 0-16,-7 1 2 16,-11-4-1-16,-14 10 0 15,-11 0-3-15,-6-3 1 16,-8 6-4-16,-3 0-2 0,0-4 0 16,3 11 1-16,4-4-3 15,4-3 0-15,6 0 1 16,8 3 0-16,10-6-3 15,7 2 0-15,7 1 2 16,0 4 2-16,4-8 0 16,-4 7-1-16,-3-9 3 15,-7 12 2-15,-8-9 0 16,-10 3 0-16,-7 0-1 16,-14 0 0-16,-14 0-2 15,-15 3-2-15,-6 0 1 16,-1-3-1-16,1-6-7 15,3-7 0-15,4-3-19 16,3-2-8-16,10-4-31 0,8 0-11 16,7-4-46-16,7 4-18 15,-4 4-40 1</inkml:trace>
  <inkml:trace contextRef="#ctx0" brushRef="#br0" timeOffset="33433.705">5394 4353 248 0,'-25'10'93'0,"18"-7"-72"0,-3 0 20 0,6-3 7 16,4 0-4-16,0 9 1 16,0-9-5-16,0 0-2 15,0 0-21-15,7 0 7 0,4 0 6 16,6 0 1-16,8-9 2 16,3 9-7-16,11-3-2 15,7 0-4-15,-4-4-3 0,4 4-7 16,4 0-4-1,-8 3-3-15,4 0 0 0,0 0 0 16,-4 0 1-16,-7 0 0 16,-3 0 2-16,-11 3-3 15,-3-3-2-15,-4 0 2 16,-4 0 2-16,1 0-4 16,-4 0-1-16,0 0-2 15,0 0 0-15,-7 0-18 16,0 0-7-16,4-3-35 15,-4 3-15-15,0 0-30 16,0 0-11-16,3-9-44 16</inkml:trace>
  <inkml:trace contextRef="#ctx0" brushRef="#br0" timeOffset="34018.774">6089 3651 316 0,'-14'-38'118'0,"14"22"-92"0,3-2 22 0,4 8 2 16,4-2-14-16,0-1-3 15,6 1-6-15,11 2 0 16,-10 7-15-16,10 3 4 0,4 0 4 0,10 9 2 15,-6 17 4-15,6 8-1 16,0 22 2-16,-3-2-6 16,-7-1-1-16,-7-3-7 15,-11 0 0-15,-11-6-8 16,-10 6-3-16,-7-2-1 16,-7 8 1-16,-4-6-1 15,1-6-1-15,-1-3 1 16,4-10 1-16,3-3-3 15,4-3 0-15,7-3-1 16,0-3-2-16,7 0 0 16,10-3 3-16,8-1 0 15,3-5 1-15,14-1-3 0,1 1 2 16,6-4 5-16,7 3 2 16,-6 4 2-16,3 2 0 15,0 1-4-15,3 9-1 16,-3-6 1-16,-4 3 0 15,-3-3-7-15,-4 3 0 16,-3-7 1-16,-11-5 1 16,-3-4 3-16,-4-3 3 15,-4-3-9-15,-3-3-4 16,-7 3-25-16,0-6-11 16,0 0-35-16,-3-1-14 15,-1 1-53-15,1 6-22 16,-4 3 26-1</inkml:trace>
  <inkml:trace contextRef="#ctx0" brushRef="#br0" timeOffset="34514.267">5750 4936 252 0,'-10'-3'96'0,"10"-3"-75"0,0 3 23 0,0 3 7 16,3-7 4-16,1 4 6 16,3-3-9-16,0-3-4 15,7-1-27-15,0 7 7 0,14-3 3 16,15 0-3-16,17-1 0 16,7-5-11-16,10-1-3 15,26-2-4-15,9-4-1 16,-9 0-5-16,-1 3-1 0,4 7 1 15,-7-1 0-15,-11 10 0 16,-21 7 0-16,-7-4-2 16,-18 6 1-16,-10 1-7 15,-7-4-1-15,-8-3-34 16,-3 3-11-16,-14-3-30 16,-7-3-10-16,-10 10-47 15,-1-4-18-15,-3 0 23 16</inkml:trace>
  <inkml:trace contextRef="#ctx0" brushRef="#br0" timeOffset="35114.83">6114 5247 364 0,'-7'3'134'0,"10"-3"-104"0,1 3 14 0,3-6 0 16,7-3-7-16,0-4 2 16,0-9-4-16,4-9-1 15,6 0-19-15,12-7 0 0,13 7 1 16,11 6-2-16,0 10 0 15,-7 2-2-15,-7 17 2 16,-11 8-1-16,-10 10 0 0,-11 13-1 16,-7 0 0-16,-11 2-4 15,-6-2 0-15,-8-7-10 16,1 4 0-16,2-7 4 16,-2 0 4-16,6-3-6 15,8 4-1-15,6 2-3 16,11 0 3-16,11-2-2 15,7-4 1-15,3 3 2 16,4-3 2-16,10 0 3 16,11 0 2-16,0-3 1 15,-3-3 2-15,-8 6-1 16,-14-6 0-16,-10 0-3 0,-14-1 1 16,-15 4-4-16,-21 0 0 15,-13 3-1 1,-8 4-2-16,-11 2 1 0,-13-3 1 15,-15-6-1-15,4 6-1 16,10-3-2-16,8-3-1 16,17-3-9-16,4-6-5 15,13 2-38-15,12-12-16 16,10-3-71-16,17 0-30 16,8-3-17-1</inkml:trace>
  <inkml:trace contextRef="#ctx0" brushRef="#br1" timeOffset="47019.861">24726 11838 484 0,'0'0'0'0,"4"-4"39"0,-4 4 16 16,3-3 8-16,-3 0 2 16,0-3-18-16,0 3-6 15,0-4-24-15,0 1 1 0,-3-6 0 16,-1 2-4-16,1-12 0 16,-1 10-4-16,4-23 1 15,0 7-4-15,4-44 1 16,-1 15 1-16,11-21 2 15,-3 15-3-15,7-28-3 16,3-15-2-16,0 21 0 0,-3 16 0 16,-1 22 1-1,-3 25-2-15,-3 25-2 16,-4-3 1-16,3 32 1 0,-2-7-1 16,-1 22 2-16,-4-3-2 15,4 18 2-15,0-11-4 16,0 8 0-16,0-12 1 15,7-3 0-15,-3-6-3 16,10-13 2-16,-3-6-1 16,21-38 0-16,-8 6 2 15,19-37 2-15,-11 6-1 16,6-15-1-16,-9 8 1 0,-1 4 1 16,4 4-1-16,-4 24 2 15,-7 19-2-15,-7 19 2 16,-3 15-2-16,-4 29 2 15,0 9-2-15,0-3-1 16,1-3 1-16,-5-7-1 16,1-2-3-16,-1-1 2 15,1 1 1-15,-4-17 0 16,-4-5-16-16,1-1-4 16,0-5-28-16,-1-17-11 15,1 7-44-15,-1-22-17 16,11-13-80-1</inkml:trace>
  <inkml:trace contextRef="#ctx0" brushRef="#br1" timeOffset="47904.71">25788 11210 228 0,'-11'0'88'0,"11"0"-69"0,-7-6 22 0,7 6 6 16,-3 0-3-16,3-3 4 15,-4 0-5-15,1 0 0 16,-1 0-23-16,4-1 6 0,4 1 2 16,-4 3 2-16,10 0 4 15,-3 0-3-15,11 0-1 16,-4 0-4-16,14 0 1 16,-3 0-9-16,21-6 0 15,-7 3-7-15,17-6 1 16,-10 2-7-16,7-2-3 15,-7 3-1-15,10-1 1 16,-10 1-1-16,4 3 2 16,-12 0-2-16,1 3 2 0,-11 0-4 15,-6 0-2-15,-5 0 2 16,-10 3 2-16,0 0-27 16,-7-3-9-16,0 0-29 15,-3 0-13-15,-1 0-24 16,-6 3-12-16,3 0-56 15</inkml:trace>
  <inkml:trace contextRef="#ctx0" brushRef="#br1" timeOffset="48235.48">25869 11461 316 0,'-21'13'118'0,"21"-13"-92"0,-7 9 26 0,7-9 5 16,0 10-14-16,0-4 0 16,-4 6-9-16,4-2-1 15,0 2-19-15,0-2 7 0,8-1 3 16,-1-3-1-16,21-2 0 16,-7-1-3-16,32-10-1 15,-7 1-4-15,17-6 1 16,-10 2-7-16,21 1-1 15,-14-1 0-15,7 1 0 16,-10 0-9-16,-11 5-1 0,-8-2-31 16,-9 3-11-16,-5-3-34 15,-10 3-16 1,-3-7-76-16,-8 4-73 16,-6 3 87-16</inkml:trace>
  <inkml:trace contextRef="#ctx0" brushRef="#br1" timeOffset="53699.752">24003 9075 224 0,'4'-25'85'0,"-4"25"-66"0,7-34 8 15,0 21-2-15,0 1 9 16,-4 2 8-16,4-6-2 0,0 1-2 16,-3 2-21-16,-4 4 3 0,0 18 1 15,0-6-5-15,-4 35-1 16,1-7-5-16,-4 26-1 15,3-13-5-15,1 34-1 16,-1-12-1-16,4 15 1 16,0-15-2-16,4-3-1 15,-4-10 1-15,3-9 1 16,-3-9 1-16,0-4 3 16,0-6 3-16,0-16 2 15,0 1-3-15,-3-20 0 16,-1 7-3-16,1-34 2 15,-1 9-6-15,-3-29-1 16,4 16-2-16,-5-25 0 16,5 16 2-16,-1-3 2 0,1 9-1 15,-1 10 2-15,1 5-2 16,3 11 2-16,0 2-2 16,0 19 2-16,0-3-2 15,0 16 2-15,0-4-2 16,0 16 2-16,0-6-4 15,0 13 0-15,0-7-41 16,3 7-19-16,-3-7-55 16,14-9-22-16,-3-1-2 15</inkml:trace>
  <inkml:trace contextRef="#ctx0" brushRef="#br1" timeOffset="54796.341">24084 8799 212 0,'-3'-9'82'0,"3"9"-64"0,0-16 11 15,0 16 2-15,0-9-4 16,0 6 4-16,0-4 0 15,0 1 1-15,0 0-17 16,0 3 4-16,0 3 2 0,0 0-7 16,3 3-3-16,-3-3 0 15,11 3 0-15,-4 0 3 16,17-3 4-16,-2 0-6 16,13-3 1-16,14-3-8 15,-10 3-1-15,-7-1-2 0,10 4 1 16,-7 0-2-16,8 4 2 15,-8-1 0-15,0 0 1 16,-3 0 4-16,-4 0 3 16,-6 0-2-16,-1 0 2 15,-4-3 3-15,-6 0 3 16,-4 0-5-16,-7 0-2 16,0 0-5-16,-18 0-4 15,4 0 0-15,-10 7 1 16,2-4-3-16,-6 3 0 15,3-3 1-15,1 3 0 16,3-2-3-16,3-4 2 16,4 6-1-16,7-6-2 15,0 0 0-15,10-6 3 16,1 6 0-16,10-10 1 0,-4 7 0 16,12-3 2-16,-5 6-3 15,8 0 0-15,-4 0-34 16,4 9-15-16,3 1-40 15,-7-1-18-15,-3-3-51 16</inkml:trace>
  <inkml:trace contextRef="#ctx0" brushRef="#br1" timeOffset="55471.538">24899 8743 236 0,'-18'3'90'0,"18"-3"-70"0,-7-6 15 15,7 6 0-15,0-3-5 16,0-1 2-16,0-2 2 15,0 0 3-15,4 0-20 16,-1 2 4-16,1 4 0 0,-1 0 0 16,8 7-1-16,0-4-10 15,10 3-4-15,-4 0-4 16,19 1 1-16,-8-4 0 16,18-3 3-16,-4 0 1 15,0 0 1-15,-6 0-4 16,-4 0-1-16,-8 0 5 0,-3 0 5 15,-3 0 2-15,-7 3 0 16,-4 0-7-16,-11 0-3 16,1 0-3-16,-15-3-2 15,0 0-2-15,-10 0 1 16,3 0 1-16,-3 0 2 16,3 0-3-16,1 0-2 15,3 0-1-15,-1 7 3 16,8-7-7-16,7 3 1 15,0 3 3-15,11-3 4 16,-1 3 1-16,15-2 2 16,0 2-24-16,10-3-8 15,11 3-76-15,3 4-34 16,0-1-21-16</inkml:trace>
  <inkml:trace contextRef="#ctx0" brushRef="#br1" timeOffset="56266.84">25658 8780 228 0,'-11'-6'85'0,"11"6"-66"16,-11 0 19-16,11 0 5 0,-3 0-11 16,3 0-3-16,-4 0-2 15,1 6 0-15,-1-2-14 16,4-4 3-16,0 0 4 0,0 0 0 16,11-4 0-16,-1 4-4 15,12-6 0-15,-5 6-7 16,8-3-1-16,-4-3-4 0,7 6-1 15,-7 0 1-15,8 6 0 16,-5-3 2-16,5 3 3 16,2 4 0-16,-2-7 0 15,-8 6-5-15,-7-5-1 16,-4-1 3-16,-2 0 3 16,-5-3 5-16,-6 0 3 15,-1 0-7-15,-14 0-3 16,-6 3-4-16,2 0 0 15,5 0-2-15,-4 0-1 16,3 0-2-16,0 4-1 16,-3 2-1-16,7 1 0 15,11-4 0-15,6 0 3 16,8-3 0-16,3-3 1 16,3-3-14-16,5 0-5 0,-1 0-63 15,3 6-26-15,5 6-73 16</inkml:trace>
  <inkml:trace contextRef="#ctx0" brushRef="#br1" timeOffset="59330.004">27217 10621 256 0,'-14'0'96'0,"3"0"-75"0,1 3 17 0,6-3 3 15,0 3-4-15,-3 0 0 16,4-3-3-16,-1 0-1 16,4 0-18-16,-3 0 4 0,3-3 4 15,0-3-3-15,3 0 0 16,1-4-2-16,3 1 0 16,-4-1-3-16,8-2 1 15,10-10-5-15,4-3-1 16,7 0-2-16,-1 6 2 15,-6 3 1-15,25 7 1 16,13 3-2-16,-3 21 1 16,-7 7 0-16,-7 10 3 0,-4 5-1 15,-10 1 2-15,-7 6-2 16,-8 3 2-16,-6 3-4 16,-11-9 1-16,0-7-7 15,-11 16-1-15,-17 13-2 16,0-19 1-16,7-10-2 15,-22 7 2-15,11-9-2 16,-6 5-1-16,6-2 1 16,0 2-1-16,-3 10-3 15,17-18 2-15,4-4 1 16,4 0 0-16,-1 3 2 0,7-12 1 16,1-4-1-16,10-2 1 15,0 2-4-15,18-2 0 16,-4-4 3-16,21 0 1 15,-6 0 1 1,20-2 0-16,39-4 0 0,8 0 0 16,-8 0-5-16,-11 3 1 15,-13 0 0-15,-15 0 2 16,-10 3-1-16,-10-3-1 16,-8 0 1-16,-7 1-1 15,-3-1 2-15,-4-3 1 16,-4 0-1-16,-3-3-2 15,-7-4-2-15,-3 1-1 0,-4 0-18 16,-4 0-7-16,-6-1-58 16,-5 4-26-16,1 6-123 15</inkml:trace>
  <inkml:trace contextRef="#ctx0" brushRef="#br1" timeOffset="59884.586">27097 11790 268 0,'-25'-3'101'0,"25"3"-78"0,-10 0 24 0,10 0 7 16,-4-3-6-16,4 0 1 15,0 0-3-15,0 0 1 16,0 0-26-16,0 0 4 0,0-4-1 16,0 7-4-16,0 0 1 15,4 7-1-15,3-1 0 16,7 0-5-16,3 0-1 15,8-3-4-15,7-3-1 16,10-6 3-16,22-6 3 16,24-1 0-16,11-3 4 0,14-2-9 15,21 8-3-15,-7 4-4 16,-11 0 0-16,0-1-2 16,-10 4-1-16,-14 3 1 15,-18 0 1-15,-14 0 1 16,-14 0 1-16,-11 0-2 15,-10 0 1-15,-7 0-2 16,-8 0-1-16,-6-3 1 16,-4 3-1-16,-4-6-11 15,-3 3-3-15,0 0-20 16,0-1-5-16,-4 1-29 16,1 3-11-16,-4 3-31 0,0 4-13 15,6 2-49 1</inkml:trace>
  <inkml:trace contextRef="#ctx0" brushRef="#br1" timeOffset="61101.223">27563 12126 304 0,'-22'0'112'0,"22"0"-87"0,-14 0 18 15,14 0 0-15,-3 0-3 16,-1 0 3-16,1-6-7 16,-1 6-1-16,-3-3-20 15,4-4 0-15,-1 4 1 0,1 0 3 0,-1 0 1 16,0 0-5-16,8-3-1 15,-4 2-2 1,14-2 2-16,0 0-3 0,18-4-1 16,-7 4 2-16,21 3 3 15,24 3 3-15,11 6 1 16,4 4-6-16,-11 2-3 16,-11 7 1-16,-13 3 3 15,-15 0-4-15,-14 6 2 16,-10 0-7-16,-15 4-1 15,-13 5-2-15,-4-8-2 16,3-7 1-16,-17 6 1 16,6-9-1-16,-2 6-1 0,2-7-2 15,5 1 1-15,3-3-1 16,6 3-2-16,5-4 3 16,6 4 0-16,1-6 1 15,13 6 2-15,1-10-3 16,17 10 0-16,-7-7 1 15,15 4 0-15,-5-3 0 16,1 5 2-16,-7 1-1 16,-4 6 2-16,-3-3 0 15,-11 10 1-15,0-7-2 16,-21 6 1-16,3 0-4 16,-31 4 0-16,6-7 1 15,-20 3 2-15,10-5-1 16,-39 2-1-16,18-6-2 0,-10 0-1 15,10-4-7-15,7-2-2 16,10-3-13-16,8-4-6 16,7 1-26-16,7-7-9 15,6 0-38-15,5-6-16 16,3 0-68 0</inkml:trace>
  <inkml:trace contextRef="#ctx0" brushRef="#br1" timeOffset="62242.004">24850 13992 240 0,'-4'-41'90'0,"4"41"-70"0,0-38 32 16,0 32 9-16,0-7 0 16,0 4 0-16,0 3-14 15,0-1-6-15,4 17-23 16,-1-1 9-16,4 23 5 0,0-7-5 0,4 31-3 15,-1-12-6-15,8 47 1 16,-4-22-6-16,4 22 0 16,-4-19-4-16,0 41 0 15,-3-28-5-15,3 15-1 16,-4-22-1-16,4 13-2 16,-3-16 1-16,7 4 1 15,-4-10 1-15,0-6 1 16,4-13 2-16,-8-10 3 15,-3-2-4-15,0-7-3 16,0-5-1-16,-3-5-1 16,-1-5 0-16,1-3 2 15,-1 2-1-15,1-2 2 16,-1-4-7-16,5 1 1 0,-5-4 1 16,8 0 3-16,-4 1-2 15,10-1-2-15,-3-3 2 16,11-3 0-16,-4 0 1 15,15-3 0-15,-8 0 0 16,28-19 0-16,-10 3 0 16,14-22 2-16,-14 7-1 15,-7-10 2-15,-7 6-2 16,-22-9 2-16,1 9-2 16,-29-21-1-16,4 12 3 15,-21-13 0-15,6 10-4 16,-31-3-1-16,11 6-2 15,-25 6 0-15,14 10-6 16,0 6-4-16,11 12-8 16,6 7-1-16,12-4-12 0,6 17-6 15,7-4-13-15,22-3-6 16,-1 6-22-16,36-6-9 16,-11 0-68-1</inkml:trace>
  <inkml:trace contextRef="#ctx0" brushRef="#br1" timeOffset="62544.149">25813 14286 436 0,'-4'3'162'0,"4"-3"-126"16,4 0 16-16,-4 0-2 0,3 4-19 16,1-4-6-16,3 6-12 15,0-6-4-15,7 9-5 16,0-2-3-16,18-4 0 0,-7-3-1 16,20 0 2-16,-9 0-14 15,6 0-7-15,-7 0-34 16,-3 6-14-16,-7-3-33 15,-11 13-13-15,-4-4-43 16</inkml:trace>
  <inkml:trace contextRef="#ctx0" brushRef="#br1" timeOffset="62782.981">25880 14584 340 0,'-14'13'126'0,"14"-13"-98"0,-7 28 14 0,7-25 0 15,-4 16-18-15,1-3-3 16,-1 12-4-16,1-6 2 15,3 12-11-15,0-9-4 0,7 0-1 16,-4-6 4-16,29-16 6 16,-7-3-3-16,42-15 2 15,-15-1-9-15,30-9-2 16,-19 3-1-16,25-6 0 0,-17 9 0 16,-1 3 2-16,-17 1-39 15,-7-4-14-15,-11 3-19 16,-10 0-5-16,-4 1-78 15</inkml:trace>
  <inkml:trace contextRef="#ctx0" brushRef="#br1" timeOffset="63293.265">26804 14111 288 0,'-25'-57'107'0,"25"57"-83"0,-17-40 26 0,17 33 8 16,-4-2-2-16,1 3 1 15,-1 2-18-15,1 1-9 16,-4 13-17-16,0-4 5 0,-1 19 2 15,5-3-4-15,-1 41-1 16,1-10-9-16,6 29-2 16,-3-20-2-16,15 57-2 15,-5-24 1-15,18 8 1 16,-7-18-3-16,32-13 0 16,-10-16-1-16,24-9 0 15,-14-15 8-15,10-26 4 0,-10 0 1 16,14-53 3-1,-14 3-1-15,-7-22 2 16,-7 7-6-16,-29-38-1 0,1 18 0 16,-32-27 2-16,3 21-5 15,-49-34-3-15,14 25-1 16,-17 9 1-16,13 25-6 16,1 32 1-16,10 6-8 15,0 32-1-15,7-7-31 16,4 16-14-16,7-7-45 15,6 1-18-15,5-1-67 16</inkml:trace>
  <inkml:trace contextRef="#ctx0" brushRef="#br1" timeOffset="64838.722">1834 7978 252 0,'-7'-32'96'0,"7"23"-75"0,-3 3 12 0,3 6 0 16,0 0-9-16,0 0 0 15,7 0-2-15,4 3-2 16,-1 6-10-16,4 7 9 0,4 9 4 16,-1 13 0-16,8 9 0 15,7 3 1-15,17 6 0 16,4 4-11-16,14 18-3 15,0 7 5-15,0-4 2 16,-3-2-4-16,13-7-3 0,-6 0 1 16,0 0 0-16,-15 0-1 15,0-9 1-15,-13-7-4 16,-4-12 1-16,-8-9-3 16,-6-10 0-16,-11-6-1 15,0-4 0-15,-3-5 0 16,-4-4 0-16,-4-3-2 15,-3 0 1-15,-3 0-24 16,-1-3-8-16,1 0-26 16,-1-3-8-16,1-3-26 15,-1-6-9-15,4-10-59 16</inkml:trace>
  <inkml:trace contextRef="#ctx0" brushRef="#br1" timeOffset="65289.291">2925 7733 304 0,'3'-41'115'0,"-3"13"-89"0,4-9 12 0,-1 24-1 15,1-3-7-15,-1 4 0 0,-3 2 0 16,0 4 1-16,0 12-16 16,-3 13 0-16,-1 13-1 0,1 8 4 15,-1 14 3-15,1 21-2 16,-5 25-2-16,1 16-3 16,0 41 1-16,0 15-6 15,-3 39-1-15,-8 2-2 16,0 19 1-16,1-25-6 15,-4-3-1-15,3-16 2 16,-3-28 1-16,0-29-4 16,7-15-1-16,3-22 1 15,4-18 2-15,3-17 0 16,1-15-1-16,3-13-2 0,0-15-1 16,0-13-20-16,0-3-8 15,3-3-30-15,1-6-12 16,-1-1-27-16,5-2-12 15,-12-7-33 1</inkml:trace>
  <inkml:trace contextRef="#ctx0" brushRef="#br1" timeOffset="66925.679">4533 7457 192 0,'11'-9'74'0,"-8"6"-58"0,1 0 14 0,-4 3 3 15,0 0 3-15,0 0 3 16,3-4-2-16,-3 4 2 16,0 0-21-16,-3 4 7 0,-4 2 3 15,-4 10-2-15,-13 12-1 16,-5 19-2-16,-2 6-3 15,-5 4-6-15,-17 5-1 16,-7 13-4-16,-10 13 0 16,3-3-3-16,0-7 1 15,14-9-2-15,0 0 0 0,11-9-6 16,10-7 1-16,0-6 0 16,11-6 2-16,3-10-3 15,8-6 0 1,3-3-1-16,0-6 0 0,7-3 6 15,3-4 2-15,4 0 2 16,7-6 0-16,15-3-2 16,20-9 1-16,18 0 2 15,11-4 5-15,13-3-8 16,8 4-1-16,7 3 1 16,-7-1 1-16,-8 4-1 15,-2 0-1-15,-15-1 1 0,0 7 1 16,-18 7-1-16,1-4 1 15,-22 3-2-15,-3 0 0 16,-8 1-1-16,1-1 0 16,-11-3-2-16,-7 0 1 15,0 0-2-15,-3 0 2 16,-4-3 0-16,-7 0 1 16,0 0-5-16,-11 0 1 15,-3 3-38-15,3 1-14 16,1-4-27-16,-1 0-9 15,0 0-42-15,8 6-18 16,-4 3 15 0</inkml:trace>
  <inkml:trace contextRef="#ctx0" brushRef="#br1" timeOffset="67376.254">3694 9053 340 0,'-18'-3'126'0,"14"3"-98"0,4-6 12 16,0 6 0-16,0 0-13 15,0 0-1-15,7 0-2 16,4-3 0-16,3-4-13 15,4 7 2-15,7-3 3 0,10-3 1 16,4 3 1-16,31-3-3 0,11-1 1 16,15-2-5-16,20-4 1 15,14 1-7-15,-3-1-1 16,8-2 0-16,6 2 2 16,-14-3 1-16,-11 7 1 15,-17-10 0-15,-4 10 2 16,-21-4-1-16,-10 7 0 15,-11 0-5-15,-11 3-3 16,-10-1 2-16,-8 4 2 16,-6 0-2-16,-7 4 0 15,-4-1 1-15,-7 0 0 16,-4 0-27-16,-3 3-11 0,0 4-38 16,-7-7-17-16,3 6-123 31</inkml:trace>
  <inkml:trace contextRef="#ctx0" brushRef="#br1" timeOffset="69418.702">6149 7184 184 0,'0'-9'68'0,"0"3"-52"0,0-4 17 0,0 4 4 16,0 0-4-16,0 0 1 15,0-1-6-15,0 4 0 0,0-3-16 16,0 6 6-16,0 0 5 0,0-10-6 16,0 7 1-16,3-6-7 15,5-7 1-15,-5 4-3 16,8-4 2-16,3-3-2 16,3-3 0-16,5 0-1 15,6 4 0-15,11-1 0 16,6 6 2-16,5 4-3 15,3 6 1-15,-4 6 1 16,-3 9 2-16,-4 7 1 16,-6 3 2-16,-1 13 6 0,-10 2 2 15,-4 4-3-15,-7 3-1 16,-7 6-8-16,-11 3-4 16,-10 10-6-16,-10 19 0 15,-15-4 2-15,-7 0 1 16,-7-6-4-16,4-6 1 15,6-3-2-15,8-3 0 16,10-7 0-16,8-9 0 16,10-10 2-16,10-6 2 15,11-9 3-15,14-9 2 16,1-7-1-16,9-3-1 16,5 0 1-16,-1-3 1 0,0-4 1 15,8-2 0-15,3-4-2 16,10 1 1-16,4-1-6 15,4 4-1-15,-15 0 2 16,-3 2 3-16,-7 1-2 16,-11 3-2-16,-6 0 2 15,-8 3 0-15,-7 3-1 16,-4 0-2-16,-2 0-24 16,-8 0-11-16,0 0-15 15,-4-3-7-15,-3 0-18 16,0-3-7-16,-7 0-55 15,-4 9-62 1,-7 4 68-16</inkml:trace>
  <inkml:trace contextRef="#ctx0" brushRef="#br1" timeOffset="69929.977">5962 8370 224 0,'-28'9'85'0,"24"-9"-66"0,-3 0 14 0,7 0 2 16,-3 0-5-16,-1-3 2 15,1-3 2-15,3 6 1 0,-4-3-19 16,4 3 6-16,0 0 2 0,0 0 1 16,7 0 0-16,11 0-3 15,6 3 1-15,12-3 0 16,10 0 1-16,6 0-5 16,23-10-1-16,16-5-4 15,12-1-1-15,2-3-7 16,15 0-2-16,4 0 0 15,-11 1 2-15,-7 5 1 16,-1 1 3-16,-13 2-5 16,-7 4-1-16,-11 0-2 15,-11-1 1-15,-3 4 0 0,-24 0 1 16,-5 3 0-16,-6 0 0 16,-7 0-5-16,-4 3 1 15,-4 0-18 1,-3 0-5-16,-7 1-40 0,-3-1-16 15,-8 0-47-15,-3 0-21 16,-10-3-3 0</inkml:trace>
  <inkml:trace contextRef="#ctx0" brushRef="#br1" timeOffset="70574.125">6421 8689 308 0,'-46'16'115'0,"46"-19"-89"0,0 0 8 16,3-3-1-16,8-4-1 15,6-9 3-15,1-9-4 16,14-9-1-16,7-4-17 15,3-3 1-15,4 9 0 0,3 4 4 16,8 3 1-16,6 6-4 16,1 3 1-16,-8 7 0 0,-6 5-1 15,-8 7 1-15,-10 3 3 16,-11 4-7-16,-4 11-2 16,-13 8-3-16,-8 8-2 15,-10 7-3-15,-3 3 1 16,-1-4-4-16,0-2-2 15,4-3-1-15,4-4 3 16,3-3-2-16,3-3 1 16,11-3 2-16,7-3 0 15,11-6-3-15,7 5 2 16,3-2 1-16,4 0 0 16,3-1 0-16,8 1 2 15,2 9-1-15,1-6-1 16,-3 12 5-16,-8-2 4 15,-7 2 1-15,-10 0 2 0,-11 1 0 16,-10-1 0-16,-11-3-4 16,-15-3-3-16,-13-3 2 15,0 10 0-15,-7-4-8 16,-8 0-1-16,-13 0 0 16,-15 0 1-16,-3 7 3 15,7-10 3-15,3-3-11 16,8-6-3-16,13 2-23 15,5-8-6-15,23-10-89 16,12-3-4 0,17-13-4-16,10 4-25 15</inkml:trace>
  <inkml:trace contextRef="#ctx0" brushRef="#br1" timeOffset="71432.844">8685 7511 220 0,'7'-51'85'0,"1"33"-66"0,-1-1 19 0,-4 9 3 0,1 1-4 16,-1 0 3-16,1 2-7 15,3 4-3-15,-4 6-16 16,1 4 11-16,-4 11 5 0,-4 17 0 16,-6 18 0-16,-4 16-9 15,-4 6 0-15,-3 23-12 16,-11 18-3-16,-3 0-4 15,-8 15-2-15,-10 17 1 16,1-17 1-16,-1-12-1 16,7-2 2-16,7-14-2 15,7-12-1-15,4-16 1 16,7-22-1-16,7-12 2 16,3-13 1-16,1-15-6 15,3-13 0-15,3-13-30 16,4-12-11-16,4-3-17 0,-1-6-7 15,4-4-12-15,-3-9-2 16,6-13-42 0</inkml:trace>
  <inkml:trace contextRef="#ctx0" brushRef="#br1" timeOffset="71746.175">8075 7498 316 0,'-10'-16'118'0,"10"7"-92"0,0 0 11 0,0 9-1 0,7 0-7 15,3 6 3-15,4 3-3 16,4 13 2-16,7 19-17 16,13 12 5-16,15 10 4 15,11 22-8-15,6 27-1 0,4 4-8 16,1 7-2-16,6 18 0 15,7-19 2-15,-11-18-3 16,-6-13-2-16,-11-13 2 16,-11-9 0-16,-10-13-1 15,-7 1 1-15,-11-13-33 16,-3-10-12-16,-4-6-30 16,-4-9-12-16,1-3-87 15</inkml:trace>
  <inkml:trace contextRef="#ctx0" brushRef="#br1" timeOffset="75229.122">1732 11192 648 0,'35'-10'0'0,"8"-9"4"16,-22 7 5-16,4-10-3 16,10-13 2-16,7-5-1 15,22-4 1-15,13-3-4 16,8 12 4-16,21 1 4 0,31 6 0 15,8 6 1-15,35 6-3 0,18 3-1 16,34 1-5-16,22 2-1 16,7 1 5-16,32 3 3 15,25-4-4-15,-4 4-2 16,14 6-2-16,25 0 0 16,-4 3 0-16,-11 0 1 15,5 4-2-15,6 2 1 16,-28-3-2-16,-7 4 2 15,10-4-2-15,-31-3-1 16,7 3 1-16,-28-3 1 16,-1-3 1-16,-27-3 3 15,-1 0-3-15,-31 0 0 0,-7-3-1 16,-11 0 1-16,-25-1-2 16,-21-2-1-16,-10-1 1 15,-11 4 1-15,-14 0 1 16,-15 0 1-16,-17-1-2 15,-6 1 1-15,-8-3-4 16,0 6 0-16,3-4 1 16,18-2 2-16,-3-1-1 15,-4 1 2-15,-14 3-2 16,-7-4-1-16,-3 1-2 16,3 3 1-16,0-1 1 15,0 1 2-15,-1 0-1 16,-2 3-1-16,-8 0 1 15,-3-1-1-15,-3 1-3 0,-8 0 2 16,-3-3 3-16,-4-10 1 16,-4-15-1-16,-2-19-2 15,-8-13 1-15,0-12 1 16,-4-29-1 0,1-31-1-16,-4-12 1 0,-3-50-1 15,-4-32 0-15,0-25 0 16,-4-44-3-16,1-47 2 15,-1-19 1-15,8-18 2 16,3-4-1-16,10-3-1 16,4 0-2-16,1 26-1 15,-8 40 2-15,-14-6 0 0,-11 49 1 16,-10-5 0-16,-7 41-5 16,3-4 1-16,0 28 0 15,4-2 2-15,4 21-1 16,2 13 1-16,5 9 2 15,3 4 0-15,-4 40 0 16,1 19 2-16,-5 19-1 16,-2 9-1-16,-4 3-2 15,-8 10 1-15,1-3 1 16,-4 12 0-16,1 6 0 16,-1 16 2-16,-3 0-3 15,-4 13 0-15,4 0 1 16,-1 12 0-16,-2 6-3 15,-5 13 2-15,-3 7 1 16,-7 2 0-16,-3 3 0 0,-4 4 2 16,0 3-1-16,0-6 2 15,4-1-2-15,-4-6-1 16,-11 1 1-16,-10-1-1 16,-7 3 0-16,7 1 0 15,-4-4 0-15,-17 0 0 16,-15 7 0-16,4-4 0 15,-10-9 0-15,-25 3 2 16,0-3-3-16,-15 0 0 16,-17 0 3-16,0 0 1 15,-24 0-1-15,3 10 1 0,-25-1-4 16,0 1 0-16,-21 8 1 16,7 1 0-1,-14 0-3-15,0-3 2 16,0-4 1-16,-10 4 2 0,13-13-1 15,-20 0 2-15,20 3-4 16,-24-2 0-16,25-4 1 16,-22 9 0-16,11-9 0 15,3 9 2-15,-3 1-1 16,14-1 2-16,0 7-4 16,11-4 0-16,14 1 1 15,-11 6 0-15,28-10 0 16,-17 1 0-16,25 5 0 15,2-5 0-15,-2-7 0 16,24-3 0-16,-3 0 0 0,3-3 0 16,28-13-3-16,8 3 2 15,-5 1-1-15,12-1 0 16,17 4 2-16,14 6 2 16,4 3-1-16,3 3 2 15,11 0-4-15,4 0 0 16,13 3-1-16,8 1 0 15,17-7 2-15,7 3 0 16,4 3-5-16,17 4-3 16,8 15 1-1,10 3 4-15,7 22 2 16,14 28 1-16,4 10 0 16,0 6-3-16,13 32 2 0,-2 12-1 15,-4 15 0-15,3 32 2 16,-3 13 2-16,0 37-1 15,-1 35-1-15,5 6 1 16,-8 43 1-16,0 36-3 16,-3 24 0-16,-7 13 1 15,-1-6 0-15,8-7-3 16,3 16 0-16,-3-9-3 16,-11-19-1-16,1-13-3 15,-8 3-1-15,-11-9-1 16,-6-18 2-16,-8-7-3 15,-3-35 1-15,0-25-14 16,7-68-3-16,0-51-58 0,3-50-23 16,-10-56-53-1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02T19:16:04.668"/>
    </inkml:context>
    <inkml:brush xml:id="br0">
      <inkml:brushProperty name="width" value="0.05292" units="cm"/>
      <inkml:brushProperty name="height" value="0.05292" units="cm"/>
    </inkml:brush>
    <inkml:context xml:id="ctx1">
      <inkml:inkSource xml:id="inkSrc51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T" name="resolution" value="1" units="1/dev"/>
        </inkml:channelProperties>
      </inkml:inkSource>
      <inkml:timestamp xml:id="ts1" timeString="2019-09-02T19:17:32.208"/>
    </inkml:context>
  </inkml:definitions>
  <inkml:trace contextRef="#ctx0" brushRef="#br0">11455 1384 172 0,'-4'3'66'0,"4"-3"-52"0,4 0 12 0,-4 0 4 16,0 0-1-16,0 0 3 15,3 6-4-15,-3-6-3 16,0 6-13-16,4 1-1 0,-4-4 2 16,0 6-1-16,0 1 1 0,3-10 1 15,-3 9 2-15,0-9-1 16,0 0 4-16,0 0-2 16,0 0 1-16,0 0-3 15,4 0 1-15,-4-9-7 16,0-1-1-16,0 7 0 15,0-6 0-15,0-1 0 16,0-2 0-16,3-4 0 16,-3-3 0-16,0-3-2 15,0-3 1-15,4-3 0 16,-1 0 1-16,1 0-2 16,-1-7-1-16,5 10-1 0,-1-3 0 15,0-4-2-15,0 7-2 16,3 3 1-16,1 4 1 15,3 8-3-15,4 7-2 16,-4 6 4-16,0 7 3 16,-4 8 1-16,-3 1 2 15,-3 6-4-15,0 4-2 16,-4-4 0-16,0 9-1 16,0-12 0-16,0 0 0 15,0-9-3-15,0-1 2 16,3-12 3-16,4 0 3 15,0-16-4-15,4 1-1 16,3-4 2-16,0 0 1 16,4-6 1-16,-1 6 0 15,1 0-2-15,3 7-2 0,0 2 1 16,-3 7-1-16,-1 3 0 16,1 10 2-16,-4-1-3 15,0 1 0-15,-3 5 3 16,-4 4 3-16,0 9-4 15,-3-3-3-15,-1 4 3 16,1 2 1-16,-4 0-3 16,0 1 1-16,0-4-24 15,0 3-10-15,0-15-9 16,0 3-1-16,3-10-7 16,1 1-1-16,-4-10-15 15,10-10-8-15,4 1-50 16</inkml:trace>
  <inkml:trace contextRef="#ctx0" brushRef="#br0" timeOffset="1353.043">12319 1008 240 0,'-14'0'90'0,"10"-7"-70"0,1 4 24 0,3 3 6 16,0 0-11-16,0-3 0 15,0 3-9-15,0 0-4 16,0 0-14-16,0 0-1 0,3 3 2 16,4 0-3-16,0 4 0 15,4-7 0-15,3 0 4 16,4-7-6-16,-1 1 0 15,1 3-2-15,0-3-1 16,-1 2-3-16,-3 4-2 16,1 0 1-16,-5 0-1 15,-3 4-29-15,-3 2-10 16,-4 3-49-16,0 1-21 16,0 2-36-16</inkml:trace>
  <inkml:trace contextRef="#ctx0" brushRef="#br0" timeOffset="1547.039">12294 1202 268 0,'-7'0'101'0,"11"0"-78"0,6 0 20 16,1-6 5-16,3 3-13 16,4-7 0-16,3-6-18 15,0 7-8-15,0 0-5 16,-3-1-4-16,-4 1 1 0,4 9-37 15,-8 0-13-15,1 0-79 16,-1 9-56 0,8-6 74-16</inkml:trace>
  <inkml:trace contextRef="#ctx0" brushRef="#br0" timeOffset="1921.967">12834 973 260 0,'-18'0'96'16,"15"0"-75"-16,-1 3 19 0,4-3 4 0,0 0-8 16,0 0 2-16,4 6-7 15,3-6 1-15,4 0-18 16,3-6 5-16,0 3 2 0,0-6-11 16,4 2-3-16,-1 1-5 15,-3 3-2-15,0 3 1 16,0 0 1-16,1 0-41 15,-1 0-18-15,0 0-35 0,0 0-13 16,7-9-28 0</inkml:trace>
  <inkml:trace contextRef="#ctx0" brushRef="#br0" timeOffset="2462.051">12979 694 220 0,'-4'-9'85'0,"8"9"-66"0,-1-10 10 0,1 10 2 15,-1-9-2-15,4 6 5 16,0-4-1-16,0-2 0 16,1 9-18-16,-1-3 9 0,0-3 5 0,3 2-4 15,4-2-2-15,0 0-7 16,4 3-2-16,3 0-6 15,4 3 0-15,3 0-3 16,-3 0 0-16,0 6-3 16,-4 6-2-16,0 1 5 15,-3 6 1-15,-4 9 4 16,-4 0 4-16,-3 13-6 16,-3-3-2-16,-4 2-3 15,-4-2-3-15,-3-4 1 16,-3 1-1-16,-1-7 0 15,0-3 0-15,4-3 0 16,0-3 0-16,4 0-3 16,-1-7 2-16,4 1 3 15,7-4 3-15,0 1 2 0,8-1 1 16,-1-9 0-16,3 3 2 16,1 0-3-16,0-3 1 15,-1 0-3-15,-3 0 0 16,0 0-3-16,-3 0-2 15,0 0 3-15,-1 0 0 16,-3 0-37-16,0 0-14 16,-3 0-33-16,-4 0-13 15,0 0-28-15,7 0-14 16,3 0 21 0</inkml:trace>
  <inkml:trace contextRef="#ctx0" brushRef="#br0" timeOffset="4474.582">13758 600 212 0,'-3'-3'79'0,"6"-7"-61"0,-3 4 10 16,0 6 3-16,0-9-6 15,0 2 3-15,0 7-3 16,0-3 0-16,0 3-14 15,4 3 7-15,-1 13 4 0,1 0-7 16,-1 12-3-16,1 13-5 16,0 12-2-16,-1 0 3 0,4 1 3 15,0-10-2-15,0-10 2 16,0 1-2-16,0-7 2 16,4-3-4-16,-4-9 1 15,0-1-3-15,4-5 0 16,-4 8-3-16,3-8 1 15,4-1 0-15,0-6 1 16,4 4-5-16,0-7 1 16,3 0 0-16,0-7 2 15,-3 4 10-15,-1-6 7 16,-3-10-8-16,-6 10-1 16,-12-10-2-16,-7 0 2 15,-3-3-3-15,-7 0-2 16,0-3-5-16,-4 12 0 15,-3 4-2-15,0 0-2 0,3 9 0 16,4 0 0-16,3 3-15 16,8 3-5-16,3-6-23 15,7 0-8-15,7-9-28 16,7 2-11-16,3-2-42 16</inkml:trace>
  <inkml:trace contextRef="#ctx0" brushRef="#br0" timeOffset="4730.378">14235 647 316 0,'-25'-9'118'0,"25"9"-92"0,0-4 17 0,0 4 3 16,7-6-18-16,0 3-4 16,4 0-12-16,-1 3-5 15,1 0-4-15,-1 0-3 0,1 3 1 16,-4 0-30-16,0 7-13 16,-3-1-121-1</inkml:trace>
  <inkml:trace contextRef="#ctx0" brushRef="#br0" timeOffset="4912.206">14153 942 344 0,'4'0'129'0,"7"-3"-100"0,10-10 2 16,-7 10-3-16,0-7-17 15,4 1-3-15,-1-7-12 16,1 4-3-16,0 6 4 15,-1-4-54-15,-3 4-21 0,4 6-62 16</inkml:trace>
  <inkml:trace contextRef="#ctx0" brushRef="#br0" timeOffset="5419.223">14411 465 364 0,'4'-12'137'0,"-1"2"-106"0,11-2 6 0,-3 5-5 16,3 4-9-16,7-3 0 15,4 12 5-15,3-3 3 16,0 13-17-16,-3-3 5 0,-4 9 2 15,-7-4 0-15,-3 7-1 0,-8-6-2 16,-6 6-1-16,-1-6-9 16,1-3-5-16,-1 3-2 15,1-7-1-15,3 7-3 16,0-3 2-16,7-1 1 16,0 1 2-16,7 3-1 15,0 6-1-15,4-9-2 16,3 12 1-16,3 0 1 15,1 3 0-15,-4-2 0 16,0-4 2-16,-6-7-1 16,-5 8 2-16,-3-8 0 15,-3 1 3-15,-8-3-1 16,-3 0 2-16,-7-4-6 0,-4-3-1 16,-6 1 0-16,-5-7 0 15,-2 6-22-15,3-9-10 16,-1 10-39-16,8-10-15 15,3 9-85 1,11-6-70-16,4 4 94 16</inkml:trace>
  <inkml:trace contextRef="#ctx0" brushRef="#br0" timeOffset="6786.131">15152 299 208 0,'0'-13'79'0,"0"7"-61"0,0-3 19 16,0 9 4-16,0-3-6 0,0-4 0 16,0-2-1-16,0 9 2 15,0 0-20-15,0 0 0 0,3 0 0 16,4 6 3-16,0 7 3 16,-3 2-6-16,3 26 1 15,0 0-10-15,0 12-2 16,-3-21-5-16,-1 15-1 15,4-7 1-15,-3 7 2 16,3-6 1-16,0-3 3 16,0-1-1-16,0-8 0 15,-3-7-3-15,-1-4-2 0,1 1 1 16,-1-3 1-16,1-7-1 16,-4 1 2-16,-4-4-11 15,1 3-2-15,-4 1-26 16,-1-1-9-1,1 1-21-15,-3-10-7 0,3 0-68 16</inkml:trace>
  <inkml:trace contextRef="#ctx0" brushRef="#br0" timeOffset="7235.916">14972 625 316 0,'7'-9'118'0,"-4"9"-92"0,8-10 13 0,-4 10-2 16,4-6-7-16,-1 6 0 15,4 6-9-15,1-3 0 16,2 10-12-16,1 3-5 0,-4 9-3 15,0 6 1-15,0-6 3 16,4 3 0-16,-1-3 0 16,1 0 1-16,0-6 1 15,-1-3 1-15,-3-7 0 0,1 1 2 16,-1-10 1-16,0 0-1 16,0 0-1-16,-4-10-3 15,1 4-1-15,-4-3-3 16,0-1 1-16,0 1-4 15,0-10-2-15,0 3 2 16,4-2 2-16,-1-4 0 16,5 3-1-16,-1 0-2 15,0 0 1-15,3 0-28 16,1 1-10-16,0 2-56 16,-1 10-24-16,-3-4-41 15</inkml:trace>
  <inkml:trace contextRef="#ctx0" brushRef="#br0" timeOffset="9953.373">11374 2682 232 0,'-4'0'88'0,"4"-3"-69"0,0 3 11 16,0 0-2-16,0 0-3 15,0 0 0-15,0-7-3 16,0 1 1-16,0-3-13 16,0-1 8-16,0-2 2 0,0-1-2 15,0 1 0-15,0-7-8 0,0 0-2 16,4-3 2-16,3-3 4 16,3-3-6-16,1-10 0 15,3 4-4-15,0-7-1 16,4 0-1-16,-4 4-2 15,0 2 3-15,0 7 0 16,-3 9-1-16,-4 3 1 16,0 7 0-16,0 9 1 15,-4 16 0-15,-3-4 0 16,0 7-2-16,0 3-2 16,0-3-2-16,0 0 1 15,0-4-1-15,0-2-2 16,4-4 3-16,3 4 0 15,0-13 3-15,3 0 3 16,8-6-2-16,3-4-2 0,4-6-3 16,0 13-1-16,-1-6 2 15,-2 9 2-15,-5 9 0 16,-3 4 2-16,-3 12 0 16,-8 0 1-16,-3 0-5 15,0-3-1-15,0 6 3 16,-3-9 1-16,-1 3-3 15,1-6-1-15,-1-1-10 16,1-2-5-16,3-1-18 16,0-2-5-16,0-1-17 15,0 7-4-15,3-7-79 16</inkml:trace>
  <inkml:trace contextRef="#ctx0" brushRef="#br0" timeOffset="10211.388">12019 2190 324 0,'-14'0'123'0,"14"6"-95"0,4-3 3 0,-4-3-6 15,7-3-15-15,7-3-1 0,7-4-7 16,4 4-2-16,-1 0 0 16,1-1 0-16,-4 4 2 0,-3 3-23 15,-1 3-11-15,-6 7-113 16</inkml:trace>
  <inkml:trace contextRef="#ctx0" brushRef="#br0" timeOffset="10389.918">12143 2450 304 0,'-4'0'115'0,"8"0"-89"0,3 0 10 15,0-3-2-15,7-4-15 0,3 4-3 16,5-3-12-16,2 0-4 16,1-7-1-16,0 4-7 0,-1-1-2 15,1 1-36-15,-4 0-15 16,4 2-73-1</inkml:trace>
  <inkml:trace contextRef="#ctx0" brushRef="#br0" timeOffset="10974.115">12580 1926 316 0,'0'-19'121'0,"4"13"-95"0,-1-3 14 0,1 2-1 0,3 4-10 15,3-6 0-15,1 3-7 16,3-4-4-16,4 1-10 16,-1-1 1-16,4-5 4 0,-3 15-3 15,0 0 0-15,-4 0-6 16,0 6-3-16,-3 3 2 15,-8 1 2-15,-3 2 7 16,0 1 2-16,-3-1-3 16,-1-2 1-16,0 2-3 15,1 1 0-15,-1 3-8 16,1-7 0-16,-1 4-1 16,4-1 0-16,4 1-3 0,3-1 2 15,4 1 1-15,3 2 0 16,3-5 0-1,4 2 0-15,1 4 0 0,-1 3 0 16,0 3 0-16,0 0 2 16,-3 9-1-16,-1-6-1 15,-3 0 1-15,-3 4 1 16,-4-1 8-16,-7-3 3 16,-3 0-2-16,-4-3-1 15,-1 0-6-15,-2-3-1 16,-4-1-1-16,0-2-2 15,-4 0 1-15,0-10 1 16,1 0-3-16,-1-3-2 0,0 4-25 16,4-4-9-16,4-3-36 15,6 0-16-15,4 0-19 16,14-10-8-16,4 1-17 16</inkml:trace>
  <inkml:trace contextRef="#ctx0" brushRef="#br0" timeOffset="11874.4">13624 1823 260 0,'-14'-44'96'0,"11"34"-75"0,-4 1 14 16,7 3 1-16,0 3-8 15,0 3-2-15,0 0 1 0,7 3 2 16,3 12-15-16,1 1 1 0,3 22-1 16,0-4 1-16,-3 10 1 15,-1-6-4-15,-3 12-2 16,-7 0-9-16,0 13 0 16,-3-7 3-16,3 1 5 15,0-13-1-15,0-10 1 16,3-3-5-16,4 1-1 15,4-13-1-15,7-1-2 16,-1-2-2-16,4 0 1 0,1-13 1 16,-1 0 0-16,3-6 0 15,1-6 2-15,0-4-1 16,-1-3 2-16,-2-12 4 16,-5-3 4-16,-3-4-4 15,-7 1-2-15,-7 6 0 16,-3-1 1-16,-8 4-3 15,-3 10 0-15,-7-1-3 16,-4 3-1-16,-3-6-1 16,0 13 0-16,7-3 0 15,3 9-2-15,8-10-22 16,2 10-7-16,8 0-26 0,11 0-8 16,-4 0-87-1,18 10-53-15,7-1 94 16</inkml:trace>
  <inkml:trace contextRef="#ctx0" brushRef="#br0" timeOffset="12101.891">14153 1989 360 0,'-21'0'134'0,"18"0"-104"0,3 0 12 0,0 0-2 16,7 0-15-16,7-6-3 15,4 3-12-15,3-7-4 16,0-2-4-16,0 2-2 0,0 7 1 16,-3-6-1-16,-4 9 0 0,-3 0-42 15,-4 9-17-15,-4-6-98 16,-3 19-58 0,-3-3 96-16</inkml:trace>
  <inkml:trace contextRef="#ctx0" brushRef="#br0" timeOffset="12265.265">14125 2190 288 0,'-14'9'110'0,"18"-9"-86"0,3 0 7 15,3 0-4-15,4-9-13 16,8 9-1-16,2-10-9 16,1 1-5-16,0 3 0 15,-4 2-16-15,0 4-3 0,-3 0-111 16,3 7-52-1,0 5 88-15</inkml:trace>
  <inkml:trace contextRef="#ctx0" brushRef="#br0" timeOffset="12791.317">14584 1995 288 0,'-21'3'110'0,"21"-3"-86"0,-4 0 20 0,4 0 5 16,0 0-14-16,0 0-2 15,4 0-13-15,3 0-2 16,7 0-11-16,3-3-2 0,5 3 1 16,2-3-1-16,-2 0 2 15,-1 3-4-15,0 0-2 16,-4 0-25-16,1 0-9 15,-4 0-38-15,0 3-17 16,4 0-56 0</inkml:trace>
  <inkml:trace contextRef="#ctx0" brushRef="#br0" timeOffset="13271.638">14891 1726 236 0,'0'-19'90'0,"3"9"-70"0,1 1 10 16,-1 0-1-16,4-1-4 15,-3 1 2-15,-1 6 2 16,1-4 2-16,-4 7-16 15,0-3 2-15,-4 3 3 0,1 0-2 0,-1 3-1 16,-3 4-5-16,4-4-2 16,-1 3-4-16,1-3-1 15,3 7 1-15,0-1 3 16,0 7-2-16,0-4 1 16,0 1-3-16,3-1 0 15,1 1 1-15,3 2 3 16,0-5 0-16,0-4 0 15,4 4-3-15,-1-1 1 16,4 0-2-16,4 1 0 16,7-10-3-16,-4 0-2 15,3 9 1-15,-2-3-1 0,-1 4 2 16,-4-7 3-16,-2 3-24 16,-1 4-10-1,-4-7-29-15,4 3-11 16,0 0-19-16,-3-6-5 0</inkml:trace>
  <inkml:trace contextRef="#ctx0" brushRef="#br0" timeOffset="13556.839">15184 1569 272 0,'0'0'101'0,"0"-6"-78"0,3 6 17 0,-3 0 5 16,0 0-4-16,4 6 2 16,-1-3-8-16,1 9-2 15,-1 7-18-15,-3 16 2 0,4 15 1 16,-1 6-6-16,1 4-2 16,3-7-5-16,0-6-2 15,0-3-1-15,0 3 1 16,0-6-13-16,0-3-6 15,0-7-22-15,-3 0-9 16,-1-9-21-16,-3 0-8 16</inkml:trace>
  <inkml:trace contextRef="#ctx0" brushRef="#br0" timeOffset="14366.964">15815 1343 244 0,'4'-13'90'0,"-1"13"-70"0,1 4 19 0,-1 2 3 16,1-3-7-16,-4 13 0 15,0-7-5-15,0 10 1 16,-4-7-17-16,1 7 5 0,-4 0 2 16,-4 0-3-16,-3 6 0 15,-7-6-8-15,0 6-2 16,-8-6-2-16,1 6-1 15,0-10-3-15,0 4-2 16,3-3 1-16,7-4-1 16,4-2-3-16,7-4 2 15,4-3-1-15,6-3-2 16,8-3-30-16,3-6-13 16,3-1-29-16,5 1-10 0,2-4-55 15</inkml:trace>
  <inkml:trace contextRef="#ctx0" brushRef="#br0" timeOffset="14653.643">15804 1334 288 0,'-3'-4'110'0,"3"4"-86"0,0 0 13 15,3 0 0-15,1 4-3 16,0 2 5-16,3 3-9 15,3 4-1-15,1-1-16 16,6 7-1-16,5-3 1 0,-1-7-7 0,3 10-3 16,1-9-2-16,0 5 1 15,-4-5-1-15,-3-1-1 16,-1-6 1-16,-3 3 1 16,-3 1-17-16,-4 2-4 15,0-6-26-15,-7 3-12 16,-3 4-18-16,-1-7-6 15,0 3-46 1</inkml:trace>
  <inkml:trace contextRef="#ctx0" brushRef="#br0" timeOffset="15237.64">15797 1462 184 0,'0'0'68'0,"0"-6"-52"0,0-3 12 0,4 9 3 15,-1-10-5-15,1 10-1 16,0-9 4-16,-1-1 2 16,-3 10-17-16,0 0 12 0,0 0 4 15,4 10 0-15,-1-1 0 16,1 1-9-16,-1 18 0 16,-3 3-10-16,0 4-2 15,0 12-5-15,0 12-3 0,0 1 2 16,0 6 0-16,0-10-1 15,0-3-2-15,0 1 1 16,0-10-1-16,0-7-3 16,0 1 2-16,0-10 3 15,0 0 3-15,0-3-11 16,4-6-3-16,-1-13-38 16,1-2-16-16,3-1-98 15</inkml:trace>
  <inkml:trace contextRef="#ctx0" brushRef="#br0" timeOffset="53384.083">9342 8686 144 0,'0'29'55'0,"0"-11"-43"0,3 23 10 0,1-22 3 15,-1 25-8-15,4 28-2 16,4 16-4-16,3 12-2 16,0 35-5-16,4 6 2 0,3 22 3 15,-4 6-3-15,-2-6 2 16,-1 16-3-16,-4-10 2 15,-3 1-2-15,0 2 0 0,0-9 1 16,-3 3 3-16,3 7-2 16,0-10-2-16,0-3 0 15,0 0-1-15,0-16-2 16,0-12 1-16,0-7-2 16,-3-6 2-16,-1-6-2 15,1-9 2-15,-1-13-2 16,-3 3-1-16,0 3 1 15,-3 0 1-15,-1 0-1 16,-3-9 2-16,0-3-2 16,0 2-1-16,0 4-2 0,-3-3 1 15,3-16 5-15,-1 0 2 16,5-9 0-16,3-16 1 16,0-6-4-1,0-7 0-15,0-5-1 0,0-7 1 16,3 3-2-16,-3-7-1 15,4 4 3-15,-4-3 2 16,4-6-2-16,-1 6 0 16,1-10 1-16,-1 10 0 15,1-3-2-15,-1 2-2 16,1 4 1-16,-1 0-1 16,1 3 0-16,-1-3 0 0,1 0-3 15,-1-3 2 1,1-3 3-16,-1-4 1 0,4-2-1 15,-3-1 1-15,3-3 0 16,0-3 3-16,4-3-3 16,-1 7 0-1,4-4-1-15,8 6-2 0,6-2 1 16,11 2-1-16,6-3 0 16,5-3 2-16,3-3-1 15,7-6-1-15,-7 0 1 16,7 0-1-16,10-1 2 15,4-2 1-15,4 9-1 16,-4 0-2-16,-4 6 1 16,5 4 1-16,2 5-1 15,4 1-1-15,-3 0 1 0,-4-4-1 16,-7 1 4-16,0-4 5 16,7 0 4-16,11-2 2 15,3-4-11-15,4 6-1 16,-8-9-1-16,12 10 1 15,9-10-1-15,1 6 1 16,-7-3-4-16,0 0-2 16,7-3 2-16,3 0 2 15,-7 0 2-15,-10 0 1 16,3 0-2-16,4 0-2 16,-4 0-2-16,-3-3 1 15,-7 0 3-15,-8-3 1 16,1 6-1-16,3-3 1 15,4-4-4-15,-4-2 0 0,-7 6 1 16,-3-4 0-16,3-2 0 16,7 6 2-16,3-6-1 15,1-1 2-15,-7 1-2 16,-1 2-1-16,1 4 1 16,7 3-1-16,3-3 0 15,0 0 0-15,-3 0 0 16,3 3 0-16,7 3 0 15,7 0 2-15,-3-3-1 16,-11 3-1-16,1 0 1 16,-1-3 1-16,-4 0-1 15,-6-6-1-15,-14 0 1 0,-12-4-1 16,-6-2 0-16,-10-4 2 16,-8 7-3-1,-7-1-2-15,-3 1 4 0,-4 0 1 16,-7-1 0-16,0 1-2 15,-7-4 1-15,-4-6 1 16,1-2 1-16,-8-14 1 16,1 4-5-16,-4-10 1 15,-8-6-2-15,-6-13 0 16,-4-31 2-16,1-15 0 16,2 9 0-16,5-7 0 15,3-12 2-15,3 3 1 16,4 10-4-16,0-1 1 0,0-21 0 15,-1-13 0-15,-6-3-3 16,0-41 2-16,0-22 1 16,3-31 0-16,1-19 0 15,6 3 2-15,4 0-1 16,4 22-1-16,3 29-2 16,0 5-1-16,3 17 2 15,1 24 2-15,-4 0 0 16,0 4-1-16,0 2 1 15,0 11 1-15,0-8-1 16,0 17-1-16,-4 18 1 16,1 22-1-16,-5 22-3 15,1 13 2-15,-3 6 1 16,-1 13 0-16,-3 2 0 0,-3 10 2 16,-1-3-1-16,0 0 2 15,1-9-2-15,-1 5-1 16,0-2-2-16,1 3-1 15,-1 6 2-15,4 3 2 16,0 3 0-16,0 7-1 16,0 9-2-16,-1 0 1 15,-2 0 1-15,-1 0 0 16,-3 0 0-16,0 0 0 16,0-3 2-16,0-4 3 15,-1-2-2-15,1 6-2 16,0-3 2-16,-4 3 0 15,-3-1-1-15,0 4-2 0,-7 0 1 16,-4 4-1-16,-4-1 2 16,-2 3 1-16,-5-3-1 15,1 6 1-15,3-2-2 16,0-4-1-16,-3 6 1 16,-8 1 1-16,-6-1-1 15,-4 1-1-15,-4-1 1 16,11 0 1-16,7-2-1 15,0-1-1-15,0 0-2 16,1-3 1-16,-1-3-1 16,-4-6 0-16,1-3 4 15,3-4 1-15,3-3-1 0,5 1-2 16,13 2 1-16,-7-3 1 16,7 4-1-1,-14-1-1-15,15 4 1 0,-22 3-1 16,0 3 0-16,-4 3 0 15,19 0 0-15,-19 0 0 16,8 0-3-16,3-4 2 16,4-2 1-16,-4 0 0 15,10 0 0-15,-16-4 0 16,-1 4 0-16,0 0 2 16,0 3-1-16,3 3-1 15,15 0 1-15,-7 0-1 16,10 0 0-16,-14-7 0 15,0 7-3-15,-3-3 2 0,-4-3 1 16,0 6 0-16,-3 6 0 16,3-3 0-16,3 10 0 15,4-4 0-15,1 1 0 16,-5-1 2-16,-3 0-1 16,-3 1-1-16,17-4 1 15,-28 4-1-15,7-1-3 16,0 3 2-16,7-2 1 15,-3-1 0-15,13 1 0 16,-31 12 2-16,-3 0-1 16,3 0-1-16,7 0-2 15,0-4 1-15,0 7 1 16,-8-9 0-16,-2 0 0 16,-1-4 0-16,22-5 0 0,-15-4 2 15,4 0-1-15,4 0-1 16,-1 0-2-16,-3-3 1 15,-3 3 1-15,6-3 2 16,4 0-3-16,11 0-2 16,10 0 2-16,-10 0 2 15,3 0 0-15,3 0 2 16,1 0-2-16,3 0-1 16,4 0-2-16,3 0 1 15,4 3-45-15,-4 1-20 16,8 5-100-1</inkml:trace>
  <inkml:trace contextRef="#ctx0" brushRef="#br0" timeOffset="55624.258">956 16171 192 0,'-7'-10'71'0,"3"4"-55"0,1 0 9 0,3 3-1 16,0-4 1-16,-4 7 4 16,1 0-2-16,-1 10-2 15,4-1-13-15,0 4 3 0,0 2 5 16,0 7-2-16,4 0-1 15,-1 0-5-15,4 0 0 16,1 0-7-16,2 0-1 16,1-3 0-16,3 0 0 15,3-7-2-15,-2 1 1 0,2-7 0 16,1-3 1 0,-4-6 0-16,4-3 0 0,-4-7-2 15,-4 1 1-15,-6-1 2 16,-4-6 2-16,-7-3-3 15,-7 1-1-15,-4-5-1 16,0 4-2-16,4 4 3 16,-3 2 0-16,-1 3-1 15,-3 7-2-15,7 6 5 16,3 6 1-16,4 10-2 16,4 9-3-16,3 3 0 15,3 1 1-15,4 5-1 16,0-9-1-16,4 0 1 0,3-3 1 15,3-6-1-15,1-4-1 16,3-2-2-16,-3-7 1 16,7-3 1-16,-8-6 0 15,1-4 4-15,-11-5 2 16,-7-14 0-16,-7-2-1 16,-7-7-3-16,-4 1 1 15,-3 9-2-15,3 3-1 16,-6 3 3-16,-1 9 2 15,-7 7-4-15,4 12-3 16,3 13 1-16,4 12 2 16,7 7 0-16,7-1-1 15,3 1 1-15,8 0-1 0,7-7-3 16,-1-6 2-16,4-6 1 16,0-6 0-16,0-7 0 15,4-3 2-15,3-6-1 16,4-3 2-16,-4-4 0 15,0-6 1-15,-7-2-2 16,-3-14 1-16,-4-5 0 16,-14-4 3-16,-4 0-1 15,1 3 0-15,-8 7-3 16,-3 3-2-16,-7 3 1 16,3 15-1-16,-3 1 2 15,3 15 1-15,4 7-4 16,0 15 1-16,10 7-2 15,8-1 0-15,3 4 0 0,7-7 0 16,10-6 2-16,1-3 2 16,0-3-3-16,-1-10-2 15,5 1 2-15,2-1 0 16,4-9 1-16,-3-9 0 16,-4-1 0-16,-7-12 2 15,-3-6 3-15,-11-6 4 16,-4-1-6-16,-6 1-2 15,-1 12 1-15,-6 0 3 16,-8 6-2-16,-7 4-2 16,4 5 0-16,3 10 1 15,-3 13-3-15,3 9 0 16,15 10-1-16,6-1 0 16,8-3 0-16,3 1 0 15,10-7 2-15,1-3 0 0,0-6-3 16,-1-7 2-16,5-6 1 15,2-3 0-15,4-3 0 16,-6-6 0-16,-5-7 2 16,-6-9 3-16,-8-3 0 15,-6-4 0-15,-1 1-3 16,-10 3 1-16,-3 3 0 16,-5 6 1-16,-2 3-2 15,3 7 1-15,-1 9-2 16,12 9 2-16,-1 10-4 15,8 3 0-15,3-3-1 0,3-1 0 16,4 1 0-16,0-9 0 16,7 2 2-16,4-6 2 15,0-2-21-15,6-4-7 16,1 0-36-16,0-4-12 16,-4 1-24-16,7 3-8 15,-3-6-20 1</inkml:trace>
  <inkml:trace contextRef="#ctx0" brushRef="#br0" timeOffset="57797.607">931 15791 224 0,'-7'4'85'0,"4"-4"-66"0,-1 3 3 16,4-3-1-16,0 0-4 15,-3 0 1-15,-1 0 0 0,1 0-2 16,-4 0-8-16,0 0 4 0,-1 0 1 16,1 3 0-16,-7 0 2 15,4 0-6-15,-1 3-1 16,1 1-2-16,-1-1 1 16,-3 0-2-16,3 4 2 15,-3-4-4-15,-3-3 0 16,-5 6 1-16,5-2 0 15,-1-4 2-15,0 6 1 16,4-3-3-16,-3-2-3 16,-1 5 4-16,4-3 1 15,-4 1-2-15,4-1-1 16,4 0 1-16,-1-3 0 16,0 0-2-16,4 4-2 15,4-1-2-15,-4 0 1 0,0 0 1 16,0 4 2-16,3-1-1 15,1 1-1-15,-1 2 1 16,1-2-1-16,-1-1 0 16,1 0 0-16,3 1 2 15,0-1 3-15,0 1-2 16,0-1 0-16,0 0-1 16,0 1 1-16,0-1-2 15,3 4 2-15,1 2-2 16,-1 4-1-16,1 0 3 15,3 0 0-15,0 3-1 16,0 0 1-16,0-3-2 0,0-1-1 16,4 1 1-16,3 0-1 15,0 0 2-15,0 0 1 16,7-4-1 0,-3 1-2-16,3 0 3 0,-4-4 2 15,5-2-2-15,-1-1-2 16,3 4 0-16,-2-4 1 15,-1 0-1-15,-4 1-1 16,1-4 1-16,3 0-1 16,4 1 2-16,-4-1 1 15,-3 0 1-15,-4 0 0 16,4 1 0-16,3-4 0 16,0 6-5-16,4-2 1 0,-1-4 2 15,1 6 1-15,7 0-1 16,3 1-2-16,-3-1 1 15,-4 1 1-15,0 2-1 16,4 1-1-16,-4-4-2 16,-3 4-1-16,0-4 4 15,-1 1 3-15,4-7-1 16,-3 6 0-16,-4-3-1 16,4 4 1-16,3-1-2 15,4 4-1-15,0 2 1 16,-4 1 1-16,4 0-1 15,3-1 2-15,-3-2-4 16,-8-4 0-16,5 1-1 16,2-7 0-16,-2 3 2 0,-5-6 2 15,1 3 1-15,0-3 1 16,6 7-2-16,-2-4-2 16,-5 9 1-16,5-5 1 15,2 2-1-15,-2-3-1 16,-5 1 1-16,1-1-1 15,0-3 0-15,3 0 2 16,-3 0-1-16,-4-3-1 16,7 0 5-16,-3-3 1 15,3 0-5-15,-7 0-2 16,-3 0 0-16,3 0 0 16,4-4 1-16,-8 1 0 15,4 0 0-15,-3-1 0 16,0-2 2-16,-1-7 1 0,4 7-1 15,4-10-2-15,3 7 1 16,1-4-1-16,-5 0 2 16,4 1 3-16,1-1-4 15,2 3-1-15,-6 1 0 16,0-4 2-16,0 7-1 16,-4-1-1-16,0 1 1 15,-4-1-1-15,-2 1 0 16,2 0 0-16,1 2 0 15,-4-2 0-15,0 0 0 16,-3 2 0-16,3-2 0 0,-4-1 2 16,-3 1-1-16,0 0 2 15,-3-1-2-15,0 1 2 16,-4-1-2 0,0 4-1-16,0 0 1 0,0 0 1 15,0-1-3-15,-4-2 0 16,0 0 3-16,1-1 1 15,-4 1-1-15,-4-7-2 16,1 4 1-16,-8-4-1 16,4-6-3-16,-4 6 2 15,1 1 3-15,-1-1 1 16,0 0-4-16,-10 1 1 16,0-1 0-16,-4-3 0 15,4 6 0-15,-11-2 2 16,4-4-1-16,3 3-1 0,4 1-2 15,0 2 1-15,3-3 1 16,4 7 2-16,3-4-3 16,4 4 0-16,-4 0 1 15,4-1 2-15,-7 4-1 16,4-3-1-16,-8-1-2 16,0 1 1-16,0-1 1 15,-10 1 0-15,3-4-3 16,4 4 2-16,4 0 1 15,-1 5 2-15,-3-2-1 16,6-3 2-16,1 6-4 16,4-4 0-16,-5-2 1 15,-6 3 2-15,4-4-1 0,-1 1-1 16,0-1 1-16,-3 4-1 16,-7 0 0-16,3 0 0 15,4-1 0-15,-8 4 0 16,-2 0 0-16,-1 3 0 15,4 0 0-15,-8 0 2 16,8-3-3-16,7-6-2 16,-4 5 2-16,-3-2 0 15,6-3 1-15,1-1 2 16,0 1-1-16,0 0-1 16,3-4-2-16,0 0-1 15,4 1 4-15,-3-1 1 16,-8 4-3-16,4 0 1 0,-1-1 0 15,5 1 2-15,-5-1-3 16,1 1 0-16,7 6 1 16,0-3 0-16,10 6 0 15,1 0 0-15,3 0-5 16,0 0 1-16,0 0-14 16,-1-4-3-16,1 1-7 15,0-3 0-15,4 0-1 16,-1 3 3-16,1-1-14 15,-1 4-4-15,11 13-226 32,-7 0 123-32</inkml:trace>
  <inkml:trace contextRef="#ctx0" brushRef="#br0" timeOffset="75318.228">29436 1280 280 0,'3'13'107'0,"1"-4"-83"0,-8 1 15 0,4 2 3 15,-3-9-5-15,-1 0 2 0,1 1-1 16,-1-4-2-16,1-7-19 15,-1-8 3-15,1-4 1 0,3-3-3 16,0-3 0-16,0 0-8 16,3-3-2-16,4-7-2 15,4-6 1-15,3-15-4 16,4 3-2-16,3-7 0 16,0 7-1-16,0 9 0 15,4 9 2-15,-4 7-1 16,0 12 2-16,-3 7 0 15,-4 9 3-15,-4 9-1 16,-3 26 2-16,1-1-2 16,-5 10 2-16,-3-3-2 0,0 6 2 15,0-12-2-15,4-10 0 16,-1 3 1-16,1-3 1 16,3-13 1-16,0-2 0 15,7-4-4-15,3-15-1 16,8-1-1-16,3-5 1 15,4-4-2-15,3 0-1 16,-3 0-2-16,-4 4 1 16,-3 5 1-16,-4 7 0 15,-7 9 0-15,-3 4 2 16,-8 2-1-16,-3 7-1 16,-3 0 3-16,-1 6 0 15,1-6-6-15,-1-4 0 0,4 4-19 16,4 0-6-1,3-3-14-15,0-4-6 16,4-2-29-16,-1-1-12 0,1-3-47 16,3 1-65-1,0 2 66-15</inkml:trace>
  <inkml:trace contextRef="#ctx0" brushRef="#br0" timeOffset="75635.261">30205 876 352 0,'-11'-6'132'0,"11"-1"-103"0,0 7 14 0,0 0 5 16,11-3-22-1,3-6-13-15,7-1-9 16,7-2-3-16,-6 9 1 0,6 3 1 16,-4 0-6-16,-2 6 0 15,-8 6-50-15,-7 7-19 16,0 3-92-16</inkml:trace>
  <inkml:trace contextRef="#ctx0" brushRef="#br0" timeOffset="75812.811">30201 1051 308 0,'-3'10'115'0,"6"-10"-89"0,11-10 8 15,-3 10-1-15,7 0-17 16,3-9-1-16,0 9-11 15,0 0-3-15,0 0-1 16,0 0-31-16,1 0-14 0,-5 0-87 16,4 0-48-1,-3 9 82-15</inkml:trace>
  <inkml:trace contextRef="#ctx0" brushRef="#br0" timeOffset="76146.702">30611 703 268 0,'-15'0'101'0,"15"0"-78"0,-3-6 22 0,3 6 6 15,0 0-7-15,0 0-1 16,0 0-11-16,7-3-5 0,4 3-15 16,-1-6-3-16,4 3 1 0,7 3-6 15,4-7 0-15,0 7-2 16,-1 0-2-16,-2 7 1 16,-5-7-1-16,1 3-36 15,-4 3-15-15,0 3-60 16,0-2-27-16,0 5 9 15</inkml:trace>
  <inkml:trace contextRef="#ctx0" brushRef="#br0" timeOffset="76459.726">31048 396 332 0,'4'-31'126'0,"-1"21"-98"0,1-2 14 0,-1 12 0 16,1-6-11-16,-4 6-1 15,3 0-5-15,4 6-2 16,-3 6-12-16,-1 1 0 0,1 15 0 16,-1-3-4-16,4 7 1 15,0-1-5-15,0 3-2 16,-3-5 0-16,3 5 1 0,0-6-3 15,-3 7 0-15,-1-4 1 16,1-3 0-16,-1-3-22 16,-3 1-10-16,0-17-31 15,0 10-12-15,0-10-92 16</inkml:trace>
  <inkml:trace contextRef="#ctx0" brushRef="#br0" timeOffset="76773.692">30713 998 284 0,'-28'0'107'0,"24"0"-83"0,4 3 19 0,0-3 3 16,0 0-18-16,4 7-3 15,3-7-4-15,3 0-1 16,11 0-11-16,8-7 3 0,6 4 2 16,11 0 1-16,0 0 4 15,0 3-9-15,-1 0-3 16,-2 0-4-16,-1 0 0 16,0 0-9-16,1 0-3 15,-1 0-42-15,-3-6-18 16,-4 2-69-1,0 4-62-15,-10-9 73 16</inkml:trace>
  <inkml:trace contextRef="#ctx0" brushRef="#br0" timeOffset="77268.641">30907 1095 292 0,'-11'0'110'0,"15"0"-86"0,-1 0 16 15,4-6 0-15,4 3-11 16,0 3-2-16,3-6-4 0,3 6-3 16,1-7-10-16,0 7 2 0,-1 0 2 15,1 7-1-15,0-7 0 16,-1 6-3-1,-3-3-1-15,-3 3 3 0,-4 4 5 16,-4 2-5-16,-3 1 1 16,-3 6-6-16,-4-4 1 15,-4 4-1-15,-3 3 1 16,0 3-2-16,0 0-1 16,0 0-1-16,0-3 0 15,3 0-5-15,4-3-1 16,4-3 3-16,-1-4 3 15,8 4 3-15,3-7 3 16,7 1-3-16,0-1 1 0,0 4-3 16,4-4 0-16,-1 1-3 15,1-10-2-15,-1 9 3 16,-2-3 0-16,2-3-23 16,1 4-9-16,-4-7-43 15,0 0-19-15,0 0-45 16,0 0-17-16,0-10 20 15</inkml:trace>
  <inkml:trace contextRef="#ctx0" brushRef="#br0" timeOffset="78562.89">31965 556 264 0,'7'-19'101'0,"0"13"-78"0,0-3 17 0,-3 5 5 16,-1-2-9-16,-3 6 2 15,4 0-9-15,-1 6-1 16,-3 4-15-16,0 2 3 0,-3 10 4 16,-1 3-2-16,1-3 1 15,-4 13-4-15,0 6 1 16,3 2-3-16,1 1 2 15,-1 0-2-15,1-6 0 16,-1-4-5-16,1-5-3 16,3 2 2-16,0-12 0 0,0 0-3 15,3-4-3-15,1-2 2 16,3 6 2-16,0-10 0 16,3 10 0-16,4-10-3 15,4 1-2-15,3-1 1 16,8-3 1-16,2-3-1 15,5-3-1-15,-1 0 5 16,0-3 4-16,-3-6-3 16,-4-7-1-16,-10-3 0 15,-11-9-1-15,-18-3-2 16,-10-4-2-16,-14 1 1 16,-1 6-1-16,-2 3-3 15,2 6 2-15,1 3-4 16,7 7 1-16,3 9-14 15,11 0-5-15,7 6-26 0,11 6-9 16,6 4-29-16,4 0-12 16,4 3-71-1</inkml:trace>
  <inkml:trace contextRef="#ctx0" brushRef="#br0" timeOffset="78847.64">32480 719 400 0,'0'0'148'0,"0"-6"-115"0,4 6 6 0,-4 0-3 0,3-3-22 15,4 3-2-15,0 0-8 16,4 0-3-16,0 0 0 16,3 0-1-16,0 0 0 0,0 0-27 15,-3 0-9-15,-4 9-42 16,-4 0-17-16,4 4-54 16</inkml:trace>
  <inkml:trace contextRef="#ctx0" brushRef="#br0" timeOffset="79012.728">32371 964 372 0,'14'9'140'0,"0"-9"-109"0,11 0-4 0,-11 0-8 16,4 0-15-16,3 0 0 16,3 0-20-16,-2 0-9 15,-1 0 13-15,-4 0-37 0,-2 0-13 16,-1 3-74-1</inkml:trace>
  <inkml:trace contextRef="#ctx0" brushRef="#br0" timeOffset="79281.489">32734 791 328 0,'11'-9'123'0,"-4"9"-95"0,11 0 14 15,-8 0-1-15,8 0-19 16,-1 0-2-16,5 9-12 16,-5-3-5-16,1 4-2 15,-1-7-1-15,-2 3 0 0,-5 4-22 16,1-4-10-16,-1 3-35 15,-3-6-12-15</inkml:trace>
  <inkml:trace contextRef="#ctx0" brushRef="#br0" timeOffset="79566.444">33009 572 316 0,'0'-7'121'0,"0"7"-95"0,4 0 18 0,-4 0 0 16,3 7-4-16,1-7 0 15,0 9-8-15,3 7-3 0,-4-4-16 16,1 13 3-16,-4 7 2 0,0 12-10 16,0 9-2-16,0 3-2 15,0 1 0 1,0-7-2-16,3-3-2 0,1-6-21 15,-1-4-11-15,1-8-22 16,-1-11-6-16,1 1-54 16,6 3-88-1</inkml:trace>
  <inkml:trace contextRef="#ctx0" brushRef="#br0" timeOffset="81007.56">29002 638 228 0,'18'-13'85'0,"-11"10"-66"0,0-3 14 0,-4 6 2 16,-3 0-1-16,4 0 5 16,-1 0-7-16,-3 3 1 15,-3 3-19-15,-4 7 3 0,-7 5 1 16,-8 4-4-16,-2 10 2 15,-8 5-7-15,0-2-3 16,4 2-3-16,0-2-3 16,7-4 1-16,3-12-1 15,4 0 0-15,3-3 0 16,4-7-3-16,4-3 0 16,3-3-23-16,3 4-10 15,-3-7-21-15,7-10-9 16,0 4-73-1</inkml:trace>
  <inkml:trace contextRef="#ctx0" brushRef="#br0" timeOffset="81337.842">28974 647 228 0,'-11'-3'88'0,"8"-3"-69"0,-1 6 15 16,4 0 3-16,0 0-8 15,0 0-2-15,7 0-2 16,4-4-1-16,3 4-13 0,3 0 4 16,5 4 3-16,2 2-4 0,4-3 0 15,1 6-4-15,2 1-1 16,1-1-5-16,3 1-1 16,-3-1-1-16,4 0-2 15,-5 1 1-15,1-1-1 16,0-3 2-16,-4 4 1 15,0-10-4-15,-3 3 1 16,-7 3-9-16,-4-6-2 16,-4 7-27-16,-6-7-11 15,-11 0-64 1,0 9-70-16,-7 0 60 16</inkml:trace>
  <inkml:trace contextRef="#ctx0" brushRef="#br0" timeOffset="81743.769">29041 656 260 0,'-4'0'99'0,"8"0"-77"0,-1 0 11 16,-3 0 2-16,4 0-8 0,3 0 1 15,-4 7 2-15,1-4 1 16,3 16-16-16,-4-1 2 0,1 11 3 16,-1 11-7-16,1 14-2 15,0-1-4-15,-1 0 0 16,1 1-4-16,-1 2-2 15,1 7 0-15,-1-10 1 16,4-3-1-16,-3-6-1 16,-1-13 1-16,1-5-1 15,-1-5-7-15,1-2-3 16,-4-9-21-16,0-1-10 16,0-3-31-16,0 4-15 15,0-10-50 1</inkml:trace>
  <inkml:trace contextRef="#ctx0" brushRef="#br0" timeOffset="84520.353">28279 2456 252 0,'-4'3'96'0,"4"-3"-75"0,0 0 14 16,0 0 3-16,0 0-9 15,0 0 0-15,0 0-7 16,0-3-4-16,0-3-10 16,0-4 4-16,0 7 3 0,0-6 2 15,0 0-1-15,4-4 0 16,-1-3 0-16,4-9-2 16,0-6-1-16,7 3-3 15,4-7-1-15,7 1-3 16,3-4-1-16,0 10-1 0,0 3 0 15,1 0-2-15,-8 9-2 16,-4 3 3-16,-2 13 0 16,-5 0 1-16,-3 10 0 15,-7-1-2-15,0 1 1 16,-3 8-2-16,-1-2-1 16,1 0-2-16,3 3 1 15,0-10 1-15,7 7 0 16,3-7 2-16,4 1 1 15,4-4-4-15,0 0 1 16,-1 7-2-16,1-4 0 16,-4 4 2-16,0 8 2 15,-3 1 1-15,-8 4 1 0,-3-1-2 16,0 0 1-16,-3 0-11 16,-1-3-2-1,1 0-30-15,3-13-12 0,3 7-24 16,4-7-10-16,4 1-63 15</inkml:trace>
  <inkml:trace contextRef="#ctx0" brushRef="#br0" timeOffset="84775.622">28974 2149 312 0,'-7'-3'115'0,"7"3"-89"0,0 0 16 0,0 0 4 15,0 0-14-15,7-7-3 16,3 4-13-16,4 3-5 16,4 0-6-16,0 0-6 0,-1 0 0 15,-3 3-10-15,-3 4-5 16,-4 2-65-16,0 1-29 15,-10 15-34 1</inkml:trace>
  <inkml:trace contextRef="#ctx0" brushRef="#br0" timeOffset="84925.696">28914 2350 244 0,'3'6'90'15,"4"-3"-70"-15,4-3 15 0,-4 0 0 0,7 0-16 16,4 0-3-16,-1 0-10 15,1 0-2-15,0 0-2 16,-1 3-17-16,-3 0-5 0</inkml:trace>
  <inkml:trace contextRef="#ctx0" brushRef="#br0" timeOffset="85199.751">29344 2174 272 0,'-21'-6'104'0,"21"6"-81"0,0 0 16 0,0 0 1 15,3 0-13-15,4 0-3 16,8 0-17-16,2 3-4 15,4 0-2-15,4 3 1 0,0-6 3 16,-1 0-4-16,-2 10-3 16,-1-4-37-16,-4-3-16 15,1 3-85-15</inkml:trace>
  <inkml:trace contextRef="#ctx0" brushRef="#br0" timeOffset="85648.04">29633 1989 272 0,'-7'-6'104'0,"7"3"-81"0,4 3 5 16,-4 0-2-16,7 0-6 16,0 0 0-16,4-7 1 15,3 4-1-15,3 3-11 16,4 0 1-16,8 0 3 0,-1 0 6 15,0 10 3-15,-3-1-3 0,-8 0-1 16,-2 7-2-16,-5 3 0 16,-3 3-2-16,-7 3 1 15,-3 6-6-15,-8 4-3 16,-3-1-1-16,-4 1-1 16,1-1-2-16,-1-2-2 15,4-7 1-15,0-7-1 16,3 1 4-16,1 3 2 15,3-6-2-15,3 3-3 16,8-10 0-16,3 7-1 16,7-10 2-16,7 0 3 15,7-3-4-15,4 7-1 16,0-10 0-16,-1 6 2 0,-2-6-10 16,-5 0-4-16,-6 0-43 15,0 0-16-15,-4 0-35 16,3-6-94-1</inkml:trace>
  <inkml:trace contextRef="#ctx0" brushRef="#br0" timeOffset="86231.737">30339 1964 304 0,'3'-25'115'0,"1"12"-89"0,3-6 8 0,-3 13-1 16,-1 0-12-16,1 3 0 16,-1 3-6-16,1 9-1 15,-4 1-8-15,0 5 3 0,-4 7 3 16,-3 10-6-16,-4-7-1 16,1 9-1-16,-4 1 0 15,0 8 0-15,3 5 2 0,4-8 1 16,0-2 3-16,3-4-3 15,4 1-2-15,4-13 0 16,7 3-1-16,3-3-2 16,7-3 1-16,4-7-4 15,3 1 0-15,4-7 3 16,-1-6 3-16,-3 0 0 16,-3 0 0-16,-4-3-1 15,-3-6 0-15,-4-7 0 16,-7-3 2-16,-7-6-1 15,-7 0 0-15,-7-3-6 16,-7 3 1-16,-7 3 0 0,-1 3 0 16,5 6-3-16,3 4 0 15,6 6-18-15,8-4-9 16,7 7-33-16,14 7-14 16,11 2-88-1</inkml:trace>
  <inkml:trace contextRef="#ctx0" brushRef="#br0" timeOffset="86472.601">30759 2121 308 0,'-18'-4'115'0,"18"1"-89"0,4 0 10 16,-1-3-2-16,4 3-13 15,7 3 1-15,4-10-13 16,3 10-5-16,4 0-3 16,-1 10-1-16,-2-10 0 0,-5 3-29 15,-6 3-13-15,-8 0-88 16,-6 13-58 0,-8 0 77-16</inkml:trace>
  <inkml:trace contextRef="#ctx0" brushRef="#br0" timeOffset="86622.069">30678 2284 236 0,'0'3'90'0,"3"-3"-70"0,4 0 6 0,0 0-3 15,7 0-15-15,7-3-2 16,8 0-4-16,6-1 1 16,4-2-2-16,0 3-27 0,-8-3-12 15,-2 6-69 1</inkml:trace>
  <inkml:trace contextRef="#ctx0" brushRef="#br0" timeOffset="87132.293">31253 2092 244 0,'10'-9'90'0,"-3"6"-70"0,4-7 10 15,-8 4 2-15,1-3-5 16,-4 9 2-16,0-3-3 16,-4-4-1-16,-6 7-14 15,-4 7 0-15,-4-4 2 0,-3 6-1 16,0 7 1-16,3-4-1 15,0 13 2-15,4 4-1 16,4 5 0-16,6 1-1 0,8-4 0 16,6 7-4-16,15-1-3 15,10-8 2-15,11-4 0 16,4 0-3 0,-5-13-1-16,1 1 1 0,-3-13 0 15,-8 0 9-15,-7-13 6 16,-7-6-4-16,-7-6 2 15,-7-9-6-15,-7 2-1 16,-10-11-6-16,-8 2-3 16,-10 3-3-16,-4 4 1 15,-3 2-1-15,0 10-2 16,10 4-13-16,4 8-4 16,7 1-31-16,7 9-12 0,7 6-21 15,7-3-8-15,7 13-55 16</inkml:trace>
  <inkml:trace contextRef="#ctx1" brushRef="#br0">33073 7636 0,'0'0'16,"0"0"-1,0 0 1,0 0 0,0 0-1,0 0 1,0 0-1,0 0 1,0 0 0,0 0-1,0 0 1,0 0 0,0 0-1,0 0 1,0 0-16,0 0 15,0 0 1,0 0 0</inkml:trace>
  <inkml:trace contextRef="#ctx0" brushRef="#br0" timeOffset="88453.365">31948 2092 292 0,'-4'0'110'0,"4"0"-86"0,-3 0 2 0,3 0-5 16,0 0-14-16,0 10-2 16,0-10 3-16,0 3 5 15,0 3-7-15,0-6 3 0,0 3 4 16,0 0-7-16,0-3-1 0,0 0-1 15,0 0 0-15,0 0-2 16,3 0 1-16,1 0 2 16,-4 0 2-16,7-3 1 15,-4 0 2-15,4 3-1 16,0-9 2-16,0-1-4 16,0 10 1-16,-3-9-1 15,-1 9 1-15,1-3 0 16,-1-3 2-16,1 2-1 15,0-2 2-15,-1 6 0 16,1-3 1-16,-4 3-4 16,3-6 0-16,-3 6-3 15,0 0 0-15,0 0-1 0,4 0 0 16,-1 6 6-16,-3-3 4 16,0 7-3-16,4 8 1 15,-1-5-5-15,1 12-2 16,3 3 0-16,3 4-1 15,5 2-2-15,2 1-2 16,4-4 1-16,0 0-1 16,1-2 0-16,-1-8 2 15,-4 1 3-15,1-6 2 16,-4 0-1-16,0-10-1 16,0 3-1-16,1 1 0 15,2-4 2-15,1-3 1 16,-1-3-3-16,1-3-1 15,-4-3 1-15,0-4 0 0,-3-2-2 16,-4-4 1-16,0-3-2 16,0-6-1-16,0-3 1 15,0-6 1-15,0-1-3 16,4 4-2-16,-1-1 2 16,1 4 0-16,0 3-2 15,3 6 2-15,0-6 1 16,-4 6 0-16,1 10-9 15,0 0-2-15,-4-1-27 16,0 7-11-16,-4-3-23 16,1 6-7-16,-4 0-7 15,3 0-1-15,1 6-54 16</inkml:trace>
  <inkml:trace contextRef="#ctx0" brushRef="#br0" timeOffset="89008.631">32142 1707 240 0,'0'-47'90'0,"0"37"-70"0,0-2 13 15,3 5-1-15,1 4-2 16,-4-3 2-16,0 6-2 16,0 0 1-16,0 0-17 15,3 0 10-15,4 6 5 0,-3-6-2 16,-1 10 1-16,1 9-6 0,-4 12-2 16,0 16-5-16,-4 3 1 15,1 13-3-15,-1-10 0 16,1 4-7-16,-1 12-2 15,4 6-4-15,7-6-1 16,0-6 1-16,7-7 2 16,1-12-1-16,-1 3-1 15,-4-19-6-15,-3-6-1 16,-3-3-26-16,-4 0-8 16,-4-10-12-16,-3-9-5 15,0 0-10-15,0 0-5 16,7 0-64-1</inkml:trace>
  <inkml:trace contextRef="#ctx0" brushRef="#br0" timeOffset="94277.901">31792 3510 260 0,'-67'15'96'0,"25"7"-75"0,-11 16-5 15,32-26-7-15,-7 14-8 16,-8 2-1-16,-9 6 1 16,-8 1 1-16,-11 12-1 15,-3 12 13-15,-14 29 5 0,-35 44 2 16,-26 50 2-16,-41 43-2 15,-22 55 2-15,-49 52-4 16,-24 41-2-16,-12 28-9 16,-20 13-3-16,0-9-3 15,17-29-2-15,7-3 1 16,35-37-1-16,26-45 0 16,27-53 2-16,46-46-8 0,40-61-1 15,27-58-25-15,32-52-9 16,21-46-41-16,29-44-15 15,10-31-15 1</inkml:trace>
  <inkml:trace contextRef="#ctx0" brushRef="#br0" timeOffset="94683.229">29217 3855 368 0,'-18'-54'140'0,"22"61"-109"0,7 18-13 16,-1-7-12-16,11 8-10 16,8 11 2-16,9 32 3 15,8 31 2-15,4 26-1 16,2 49 1-16,5 29 0 0,13 22-1 0,29 31 1 16,18-6 2-16,20 6 2 15,26-25-3-15,13 0-1 16,18-19 1-16,-7-31 2 15,14-3-23-15,-18-13-8 16,-20-25-37-16,-12-19-15 16,-9-9-58-1</inkml:trace>
  <inkml:trace contextRef="#ctx0" brushRef="#br0" timeOffset="95373.499">24204 9260 4 0,'0'-37'0'0,"0"-29"196"31,18-3-101-31,-1 12-13 0,1 13-32 16,-4 10 1 0,-7 24-10-16,-10 26-22 15,-11 25-4-15,-15 12-4 0,-13 22-4 16,-11 29 1-16,-7 21-1 16,-10 26 1-16,-26 31 0 15,-20 40 0-15,3 23-4 16,-21 40-3-16,-14 35 2 15,10 22 0-15,1 6-1 16,-1 0 1-16,11 6-2 16,21-28-1-16,14-31 1 15,18-54-1-15,7-40-3 16,18-41 0-16,14-50-23 0,6-76-60 16,8-34-6-1,-3-44-48 1</inkml:trace>
  <inkml:trace contextRef="#ctx0" brushRef="#br0" timeOffset="95734.288">22162 9756 360 0,'-36'-44'134'0,"40"41"-104"0,6-1-10 15,4 8-14-15,11 8-1 16,14 16 6-16,10 38 6 16,8 31 2-16,6 38-10 15,25 38-5-15,18 40-1 0,0 19-2 16,11 28 2-16,20 25-4 15,-3-12-2-15,-3 6 2 16,10-18 2-16,-4-1-5 16,-10-28-1-16,4-3-5 15,10-22-1-15,-14-22-16 16,-11-16-8-16,8-3-17 16,-4-28-5-16,-4-28-73 15</inkml:trace>
  <inkml:trace contextRef="#ctx0" brushRef="#br0" timeOffset="111932.493">20048 3231 212 0,'-10'-35'82'0,"10"26"-64"0,7-1 11 15,0 10-1-15,0 0-1 16,4 13 3-16,-1 18-1 16,-3 13 2-16,0 9-17 15,0 29 1-15,-3 28-1 0,-1 28 1 16,-3 37 4-16,-3 20-7 15,-1-10-2-15,1-44-5 16,-8 128-4-16,1-74 2 0,-1 147 2 16,4-101 0-16,7 110 2 15,0-103-2-15,11 84 0 16,-4-97-3-16,14 54 1 16,-7-79-2-16,18 25 2 15,-8-62 0-15,15 5 1 16,-7-46 0-16,3 0 0 15,-7-29-5-15,4-3-1 16,-7-18 1-16,-8-19 0 16,1-10 3-16,-4-12 1 15,-3-10 1-15,-1-3 0 16,1-9 0-16,0-3 0 0,-1-4-2 16,4 1 1-16,0-4 0 15,4 1 1-15,-4-1-5 16,11 0 1-1,-4-2-2-15,14-4 0 0,-7 6 4 16,18-9 1-16,-10 7-1 16,17 2-2-16,-11-6 1 15,11 16 1-15,-7-7 3 16,31 7 4-16,-13-3-4 16,27 0-3-16,-20-4-1 15,42 1 1-15,-25-4 1 16,32-3 3-16,-25-2-3 15,50-4 0-15,-32 0-1 0,31-4 1 16,-31-2-2-16,53-3 2 16,-39-1-2-16,53-8-1 15,-46 2 1-15,35-6 1 16,-42 3-1-16,50-3-1 16,-43 3-2-16,42 7 1 15,-42-4 3-15,25 16 1 16,-39-3-1-16,39 12-2 15,-39-6-2-15,17 16 1 16,-31-3 1-16,35 6 2 16,-31-6-3-16,17-4 0 15,-29-2 1-15,26 2 0 16,-25-2 0-16,21-1 0 0,-25-3 0 16,7-3 0-16,-21 7 0 15,29-10 0-15,-26 6 0 16,19-15 0-16,-22 2 0 15,7-5 2-15,42-7-1 16,-17 6-1-16,-14 7 1 16,-46 6-1-16,-11 0 0 15,4 6 2-15,-7-2-3 16,0 5 0-16,-4-3 1 16,-3 4 2-16,-4-4-1 15,-3 3-1-15,-4 1 1 16,0-1-1-16,-3-3 0 15,-1-2 0-15,-2 5 0 16,-1-3 0-16,-4 0 2 16,1 1 1-16,-1-1-4 0,1 0 1 15,-4-3 0-15,0 1 0 16,0-1-3-16,-3-3 0 16,-1 0 6-16,-3 0 3 15,0 0-3-15,0-7-2 16,0 1-3-16,0-3 1 15,0 2 1-15,4-5 2 16,-4 3-1-16,3-13-1 16,1 3 1-16,-1-19-1 15,1 10-3-15,-1-19 2 16,1 9-1-16,-1-24 0 0,1 8 4 16,-1-34 1-16,1 26-1 15,0-29-2 1,-1 28 1-16,-3-53 1 15,0 25-1-15,-7-34-1 0,3 34 1 16,-10-60 1-16,4 35-1 16,-4-28 2-16,3 34-4 15,-3-21-2-15,-4-42 2 16,4 35 0-16,4 16 1 16,3 6 0-16,3 0-3 15,1 9 2-15,3 10 1 16,-4-16 0-16,4-18-3 15,0 8 2-15,4 7 3 16,-1 3 1-16,1 7-1 16,-1 9 1-16,-3 9-4 0,0 9-2 15,0 4 2-15,0 3 2 16,0-10 0-16,0-5-1 16,0-4-2-16,0 0 1 15,0 12 1 1,-3 1 2-16,-1 0-3 0,1-1 0 15,-5 7 3-15,1 16 1 16,0 2-4-16,0 4 1 16,0 0 0-16,0-3 0 15,4-10 0-15,-1-15 2 16,4 2-3-16,-3 7-2 16,-1 10 2-16,1 2 0 0,-4 23 3 15,-1-4 1-15,-2 10-4 16,-1 3-1-16,1 3 1 15,-4 3 0-15,-1-6 1 16,1 0 2-16,0-3-1 16,0-3-1-16,0-1 1 15,0 1-1-15,0 3 2 16,0-1 1-16,0 4-4 16,3 0 1-16,0 6 0 15,1-9 0-15,3 9-3 16,0 7 0-16,0 2 2 15,-4-5 2-15,1 5 2 16,2 4 1-16,-2 3-5 16,-1 0 1-16,1 3 0 0,-1 0 2 15,1 0-1-15,-1 0 2 16,0 0-4-16,1 0 0 16,-1 0 1-16,1-3 0 15,-1 0-3-15,-3 3 2 16,0-7 1-16,-4 4 2 15,-7 3-3-15,-3 0 0 16,-11-6 3-16,-10 6 1 16,-11 0-4-16,0-3-1 15,-3 0 3-15,-4-7 1 16,-18 10 0-16,-10-3-2 16,-1-3 1-16,1 3-1 15,-11 3 0-15,-14-7 2 16,4 4-3-16,3-6 0 15,-14 3 1-15,-7-1 2 0,11-2-3 16,-8 6 0-16,-14-7 1 16,8 1 0-16,3 3 2 15,-14 3 1-15,-1-1-4 16,5 4 1-16,-15 4-2 16,0-1 0-16,8 3 2 15,-19 3 2-15,8 1-1 16,-4-1-1-16,-14 1 1 15,7 5-1-15,-3-2 0 16,-7 6 0-16,13-4 0 16,-13-2 0-16,6 2 0 0,8-2 2 15,-14-4-3-15,17 1-2 16,7 2 2-16,-7 4 2 16,15 3 0-16,20 3-1 15,8-7-2-15,6 4 1 16,15-3 1-16,14-7 0 15,21-2-38-15,17-10-14 16,18-10-47-16,25-3-17 16,22-3-43-1</inkml:trace>
  <inkml:trace contextRef="#ctx0" brushRef="#br0" timeOffset="114325.849">17554 15556 172 0,'0'-9'66'0,"0"6"-52"0,0 0 10 0,0 3 2 15,0 0 2-15,0-4 6 16,-3 1-4-16,-1 0 0 15,1 3-17-15,-1 0-1 0,-3 0-1 16,4 3 0-16,-1 0 1 16,4 4-4-16,4 2 0 15,3 0-5-15,0 4 0 16,3 0 1-16,1-4 0 16,-4 0-2-16,3-5-2 15,1 5 5-15,0-9 1 16,-4-3 4-16,0-3 1 15,0-4-1-15,0 1-1 16,-4-4-8-16,-3-3 0 0,0 1 1 16,-7-1 3-16,-3 4-2 15,-4-4 0-15,-4 7 1 16,0-1 0-16,-3 10 2 16,4 0 1-16,-1 0-3 15,0 10-1-15,8-1-3 16,3 10-3-16,3 3 2 15,8 3 0-15,3 3 1 16,3 3 2-16,4-6-1 16,0-6-1-16,1-6 1 15,-1-7 1-15,3-9 1 16,1-3 3-16,-4-4-1 16,0-2 2-16,0-4-4 0,-3-3 0 15,-4-6 3 1,-4 9 1-16,-6-2-1 15,-4-1-1-15,-7 3-3 0,-4 4 1 16,-7-4-2-16,-3 7-1 16,0 5 1-16,-4 4-1 15,8 4-3-15,2 5 2 16,8 3-1-16,4 7 0 16,10 6 2-16,3 4 2 15,8 2-3-15,6 3-2 16,5-2 2-16,2-7 2 15,5-9 0-15,-5-7-1 16,1-3 1-16,-4-12-1 0,0-3 2 16,-3-4 1-16,0-3-1 15,-8-6 1-15,-3 0 0 16,-3-3 1-16,-8-3 0 16,-3 3 0-16,-7 3 0 15,-7 3 2-15,-7 0-5 16,-4 4-1-16,-3 5 0 15,-1 4 0-15,8 6 0 16,3 6 0-16,11 7-3 16,4 6 0-16,6 6-1 15,8 6 0-15,6 1 3 16,8 5 0-16,3-9 1 16,4-6 0-16,3-9 0 0,0-10 0 15,0-6 2-15,-3-10 1 16,0-2-1-16,-8-4 1 15,1-6 0-15,-4-3 1 16,-7 6-2-16,-3-4 1 16,-8 5 0-16,-3 2 1 15,-7 0-2-15,-7 6 1 16,-7 4-2-16,-4 3-1 16,-3 6 3-16,-1 0 0 15,1 9-6-15,7 1-2 16,3 8-1-16,8 1 2 15,6 3 2-15,4 0 3 16,7 0-2-16,3 0-2 16,8-3-1-16,7-7 3 0,3-5 0 15,7-7 1-15,0-7 0 16,4-5 2-16,-4 2 1 16,-3-8 3-16,-4-1-3 15,-3 3 0-15,-8-3 1 16,-6 0 2-16,-8 1-3 15,-6-1 0-15,-8 3-1 16,-7 4 1-16,-3 2-2 16,-4 7-1-16,-3 6-2 15,7 0 1-15,7 16-1 16,7 0-2-16,7 9 3 16,7 3 0-16,7 4-4 0,7 6 1 15,7-10 0-15,4-6 2 16,3-9 1-1,0-10 1-15,-3-9 4 0,0-6 2 16,-4-7 0-16,-4-3-1 16,-3-3 1-16,-7 0 1 15,-7-3-1-15,-3 3-1 16,-8 3-3-16,-6 4 1 16,-4 2-2-16,-4 7 2 15,0 3-4-15,4 6 0 16,3 0-6-16,1 3 0 15,6 4-10-15,8-4-2 16,3 0-28-16,7-3-9 16,3 0-26-16,11-3-9 0,1 0-50 15</inkml:trace>
  <inkml:trace contextRef="#ctx0" brushRef="#br0" timeOffset="116496.523">17738 15224 212 0,'-7'6'79'0,"7"-6"-61"0,-4 0 4 0,4 0-2 16,0-6-6-16,-3 6 2 15,-1-10 0-15,1 7 2 16,-1-3-10-16,0 0 7 0,-3 0 4 16,0-1-4-16,-3 1 2 0,-1 0-4 15,-3 3 2-15,0-1-4 16,0 1-1-16,-4 0-4 16,-3 0 1-16,0 0-2 15,-4 0 2-15,0 0 0 16,-3-1 1-16,4 4-2 15,-1 0 1-15,0 0-4 16,0 0 0-16,1 4 1 16,3-1 0-16,-1-3 0 15,5 0 0-15,-1 3-2 16,4-3 1-16,0 0 0 16,0 0 1-16,-4 3-5 15,4 0 1-15,0 0 4 16,0 4 2-16,0-1-2 15,0 3-3-15,0 1 0 0,-1-1-1 16,1 0 0-16,0 10 2 16,0-3-3-16,0 0 0 15,0 2 1-15,3 1 2 16,1 0-1-16,-1 0-1 16,1 0 1-16,2 0-1 15,1-4 0-15,0 1 2 16,0 0-1-16,4-1-1 15,-1 1 1-15,1 0 1 16,-1-4-1-16,4 4 2 16,4-4-2-16,-1 1 2 15,1-1-2-15,3-2 2 0,3 2-2 16,1 1 2-16,0-1-2 16,3 4-1-1,0 0 3-15,0 6 2 16,4-3-2-16,-1 3-2 0,1-1 2 15,-1-2 0-15,1-3 1 16,0 3 2-16,-1-4-1 16,1 1 2-16,3 0-4 15,4 3-2-15,0-4 2 16,3 1 2-16,4 0 0 16,-1-4 0-16,5 4-1 15,-5-7 2-15,1 1-5 16,3-4-1-16,-3 0 2 0,0-3 3 15,0 0 0-15,-4 4 0 16,4-1-1-16,-1 0 0 16,1 4-2-16,7-1-2 15,0-3 1-15,0 4 1 16,-1-1-1-16,1 1-1 16,0-4 3-16,-4-3 2 15,0 6-2-15,-3-2 0 16,0-1 1-16,0 0 0 15,-1 0-2-15,1 1-2 16,4-4 3-16,-1 0 0 16,4 0-4-16,-1 0 1 15,1-3 0-15,0 0 2 0,0-3-1 16,0 0 2-16,-4 0-2 16,-3 3-1-16,-1-3 1 15,-2 3-1-15,-1 0 0 16,4 3 0-16,-1-3 0 15,1 3 0-15,0-3 0 16,0 3 2-16,-1 0-1 16,-2 0-1-16,9-3 3 15,-2 0 2-15,-5 0 0 16,1-3 0-16,0-3-3 16,-4 3-2-16,0-3-2 15,1-1 1-15,2 1 1 16,5 3 2-16,2-3-1 15,1 6 2-15,0-7-2 16,0 7 2-16,-4-3-4 0,0-3 0 16,-6 3 1-16,-1-3 0 15,0-4 0-15,-3 1 2 16,-4 6-1-16,-3-4-1 16,-1 1 1-16,-3 0-1 15,0 3 0-15,1-4 0 16,-1 4 0-16,-4 0 0 15,1-3 0-15,-1 0 2 16,1-4-1-16,-4-2-1 16,0-7 1-16,0-6 1 15,0 3-1-15,-3-3-1 16,3-3 1-16,-4-4 1 0,1 4-1 16,-1 3-1-1,1 0-2-15,-4 0 1 16,0 0 1-16,-4-10 0 0,-3 13 2 15,-3-6 1-15,-1 0-4 16,-3 0 1-16,0-1 2 16,-4 4 1-16,1 3-4 15,-5 3-1-15,1 4 3 16,0-1 1-16,-4 4-3 16,-3-4-1-16,0 6 1 15,-4-2 2-15,-3-1-2 16,0 4-2-16,-4-4 4 15,0 4 3-15,4 0-1 0,3-4-2 16,4 10-5-16,0-3 0 16,3 3 4-16,0-4 2 15,4 7 0-15,0-3-2 16,-4-3 1-16,0 6-1 16,-3-10 0-16,-3 10 0 15,-5-9-3-15,-3 6 2 16,1-6 1-16,-1 2 0 15,4 1 0-15,-1 3 0 16,8 0 0-16,3 0 0 16,1 3 0-16,-1 0 0 15,-3 0 0-15,0 3 2 0,-8 0-3 16,-3 0 0 0,-3 0 1-16,-7-3 0 0,3 3 0 15,4 0 0-15,3 1 2 16,3-1 1-16,5 3-4 15,2-3-1-15,-2 3 1 16,-1-3 2-16,0 4-2 16,0-4 0-16,1-6 1 15,-1-4 0-15,0-2-3 16,8-3 0-16,2 2 2 16,5 1 0-16,3-1 1 15,3 4 0-15,0 0 0 16,4 3 0-16,0-1-3 15,4 1 0-15,-1-3-12 16,1 0-5-16,-1 0-9 0,1-1-3 16,-1-2 2-16,4-1 4 15,0 1-2-15,0 0 1 16,0 5-7-16,0-2-2 16,0 0-22-16,0 0-8 15,11-4-71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02T19:18:36.655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9518 8009 208 0,'-18'13'77'0,"11"-7"-60"0,-3 6 17 0,6-5 6 0,1 2-6 16,-4 4 1-1,3 2-5-15,1 1-1 0,-1 0-16 16,0-4 5-16,4 4 5 0,0-7-3 15,0 1-2-15,4-4-4 16,3-3 1-16,7-6-2 16,0-10 2-16,4-5-6 15,3-11-1-15,4-2-2 16,3-7 1-16,4-2-2 16,3-4 2-16,0-3-2 15,-3-13 0-15,0-18-1 16,-4-1 0-16,-3 1-2 0,-8 3-2 15,-3-13 3-15,-10-15 0 16,-4 5-1-16,-11 14-2 16,-6-4-2-16,-8 6 1 15,-3-5-1-15,0 5-2 16,-1 13 3-16,5 13 0 16,3 9-2-16,-1 9 2 15,8 13-1-15,0 9 0 16,0 22 0-16,3 16 0 15,1 19 4-15,3 6 1 16,0 22 5-16,3 32 3 16,4 15-4-16,4 18 1 15,3 20-1-15,7-4 1 16,4-8 0-16,10-1 0 0,7-16-4 16,11-21-1-16,3-20-1 15,1-12 1-15,-4-18 0 16,-8-10 1-16,-6-10-2 15,0-15 1-15,-11-3 0 16,-3-13 3-16,-4-3-3 16,-4 0 0-16,1-3-3 15,-4-4-1-15,0-2-28 16,-3 6-10-16,-1-4-43 16,1 4-15-16,-1 0-83 15</inkml:trace>
  <inkml:trace contextRef="#ctx0" brushRef="#br0" timeOffset="434.878">10139 7906 224 0,'-4'-10'85'0,"4"7"-66"0,-3 3 25 0,3 0 7 0,0 0-4 16,0 0 1-16,0 0-6 15,-4 3-2-15,4 3-22 16,0 7 7-16,0 12 3 0,0 16-9 16,4 9-3-16,-1 6-7 15,4 4-1-15,0-4-7 16,0 4-1-16,1 3 0 16,2-4 2-16,1-5-1 15,-1-10 2-15,1-7-4 16,-1-9 0-16,-2-6-17 15,-1-6-8-15,0-7-46 16,-4-5-18-16,8-11-77 16</inkml:trace>
  <inkml:trace contextRef="#ctx0" brushRef="#br0" timeOffset="3452.658">10739 8595 188 0,'-11'-9'71'0,"7"3"-55"0,-3 3 17 0,7-1 5 16,0-2-7-16,0 3-1 15,0 0-3-15,0 0-2 16,0 0-14-16,0 3 2 0,0 0 1 16,4 3 1-16,3 6 4 15,4 10-2-15,6 6 1 16,8 10 0-16,7 5-2 16,3 4-6-16,0 10-2 15,-3 2-4-15,0 4-1 16,-1-7-1-16,1-3 1 15,-4-9 4-15,1 0 6 16,-5-10-5-16,-2-6 0 0,-5-6-2 16,-3 0-1-16,-3-1-3 15,-1-5 1-15,-3-4 0 16,-3 1 1-16,0-4 0 16,-4-3 2-16,0 0-3 15,0-3-2-15,-4-3 0 16,4 0-1-16,-4 0-3 15,1-3 2-15,3-1-34 16,0 1-17-16,3-3-26 16,1-1-12-16,10-9-55 15</inkml:trace>
  <inkml:trace contextRef="#ctx0" brushRef="#br0" timeOffset="3995.732">11472 8426 168 0,'-3'-19'66'0,"3"10"-52"0,0 6 14 0,0-4 5 0,0 7-6 16,0-3-1-16,0 3 1 15,0 0 2-15,0 0-15 16,0 0 3-16,0 0 3 16,0 0 2-16,0 0 4 0,-4 0-5 15,1 3-1-15,-4 7-5 16,0 15 1-16,-4 16-5 15,0 15 1-15,-6 10-5 16,-1 16 1-16,-3 40-3 16,-4-3 0-16,-3 6 1 15,-4 20 1-15,1-11-1 16,2-18 1-16,1-3-4 16,0 0 0-16,3-9-1 15,8-17-2-15,3-14 1 0,3-17-1 16,4-15 2-16,0-10 1 15,0-6-1-15,3-12-2 16,4-4 1-16,0-9 1 16,0 0-1-16,4-9 2 15,-1 6-11-15,1-7-2 16,-1 4-48-16,1-3-21 16,3-1-88-1</inkml:trace>
  <inkml:trace contextRef="#ctx0" brushRef="#br0" timeOffset="5133.773">12093 8479 168 0,'-10'-18'66'0,"6"5"-52"0,1-3 17 16,3 10 4-16,-4-3-2 16,4-1 1-16,-3 1-2 15,-1-1 2-15,4 7-18 0,0-3 4 0,0-3 3 16,0 9-6-16,0 0 1 15,0 0-2-15,7 0 2 16,0 9-1-16,7 7 1 16,4 12-3-16,7 13-1 15,10 6-4-15,4 3 1 16,3 0-2-16,0-3 2 16,-3-3-4-16,-4-3-2 15,-3 0 2-15,0-1 2 16,3 1-2-16,-7 3 1 15,1-3-1-15,-5 0 1 16,-3-7-2-16,-3 4 1 16,-4-7-2-16,-3-6 2 0,-1-3 0 15,-3-3 1-15,-3-4 0 16,0-2 0-16,-4-4-2 16,0-2 1-16,-4-1-4 15,0 0 0-15,1 1-1 16,-1-4 1-16,1 0-2 15,-4 0-1-15,0 0 5 16,0 0 1-16,-4-3 0 16,1 0 1-16,-5-3-4 15,1 0 0-15,-3 0-1 16,-4 0-2-16,-8-4 3 16,-13 4 0-16,-11 3-1 15,-7-3-2-15,0 3 1 16,0 0-1-16,7 6-3 0,0 1 2 15,4 2-1-15,0 4 0 16,6-1 2-16,4 1 0 16,4-4 0-16,7 1 0 15,7-7-5-15,7 3 1 16,10-6-40-16,8-6-18 16,10 6-81-16,0 0-33 15,-4 6 15 1</inkml:trace>
  <inkml:trace contextRef="#ctx0" brushRef="#br0" timeOffset="11199.129">13099 8379 116 0,'-4'-9'44'0,"4"6"-35"0,0-4 3 0,0 4 0 15,0-3-2-15,0 0 4 16,0-4 6-16,0 1 2 16,0-1 2-16,0 1 0 15,0-4-13-15,0 1 0 0,0 2 2 16,0 1 4-16,0 0 2 16,0-1 1-16,0 1 0 15,0-1-3-15,0 1 2 16,0 0-1-16,0-1 0 15,-3 4 2-15,3 0 0 16,0-1-3-16,0 4 0 16,0 6-5-16,0 7-2 15,0 5 0-15,3 11 1 16,1 5 1-16,-1 13 0 0,4 22-4 16,0 9 0-16,4 0-3 15,-1-3 0-15,-2-6-3 16,-1 13-2-16,0-1 3 15,0-3 2-15,0-3 2 16,-4-12 1-16,1-7-4 16,-1-9-1-16,1-13-1 15,-4 4-2-15,0-13 1 16,0-3 1-16,0-4 1 16,0-2 1-16,0-4-2 15,0-2-2-15,0-4 1 0,0 0-1 16,0-3-22-16,0 0-8 15,3-6-29-15,4-4-13 16,0-2-45-16,8-4-21 16,-5-9 30-1</inkml:trace>
  <inkml:trace contextRef="#ctx0" brushRef="#br0" timeOffset="11589.58">13624 8555 272 0,'-7'3'104'0,"7"-3"-81"0,0 3 9 15,0 0 1-15,0 6-1 16,0 4 3-16,0 9-4 15,-3 0 1-15,-4 12-18 16,-4 1 7-16,-3 6 6 0,-4 9-9 16,1 13-2-16,-4 9-7 15,3-6-4-15,0-4-2 16,1-2 0-16,2-7-2 16,1-6-1-16,4-6 1 15,-1-10-1-15,4-3 0 16,0-2 2-16,4-11-3 0,-1-2 0 15,4-4-8-15,0-6-2 16,0-3-45-16,4-9-20 16,-1-4-60-1,4-2-64-15,4-4 69 16</inkml:trace>
  <inkml:trace contextRef="#ctx0" brushRef="#br0" timeOffset="11847.189">13367 8749 340 0,'-7'0'129'0,"10"0"-100"0,8 6 15 0,-4-6 1 16,3 10-12-16,1 5-2 16,3-2-9-16,7 12-3 0,4 3-11 15,7 13-3-15,3 6 1 0,0 0-1 16,1-3 0-16,-5 0-3 15,1-3-2-15,-4-4 1 16,1-5 1-16,-8 2-19 16,-7-6-8-16,0-6-40 15,-3-3-18-15,-1-6-87 16</inkml:trace>
  <inkml:trace contextRef="#ctx0" brushRef="#br0" timeOffset="13541.203">11356 4889 156 0,'3'0'60'0,"-3"-3"-47"0,0-3 13 0,0 6 3 15,0-3 0-15,0 0 5 16,0 3-5-16,0-4-1 16,0 4-15-16,0 4-3 0,0 5-3 15,4 4 1-15,0 5 2 0,-1 4-3 16,1 7 1-16,-1 2-5 15,1 3-2-15,-1 1 2 16,1-4 2-16,-1-3 0 16,-3-2 2-16,0-8 2 15,0-8 2-15,0-1-1 16,-3-3-1-16,-1-6-5 16,1-6-3-16,-1-6 2 15,1-4 0-15,-1-6 1 16,4-9 2-16,0 2-3 15,0-5 0-15,0 6-1 16,4-4-2-16,-1 7 3 16,1 3 2-16,-1 3-2 15,1 10 0-15,-1 6-1 16,-3 3-2-16,4 3 3 0,-1 3 0 16,1 4-1-16,-4-1-2 15,0 1-8-15,0-1-3 16,3-3-40-16,-3 1-19 15</inkml:trace>
  <inkml:trace contextRef="#ctx0" brushRef="#br0" timeOffset="14186.445">11412 4811 220 0,'-7'6'85'0,"4"-6"-66"0,3 0 14 0,0 0 2 15,0 0-9-15,0 0-1 16,0 0-1-16,0 0 0 16,0 0-13-16,7 0 2 0,0 0 1 15,0 3-3-15,0 0 1 16,4-3-3-16,-1-3 0 15,4 0-5-15,0-3-1 16,4-4 1-16,3 7 0 16,0-3 0-16,4 3 0 15,0 3 0-15,-4 0 0 16,0 0-2-16,-3 3-2 16,-4-3 9-16,-4 0 4 15,-3 0 2-15,-3 0 4 16,-4 0-9-16,-4-3-1 0,-3-3-5 15,-3 6-1-15,-4 0-3 16,-4 6-1-16,0-3 3 16,-3 6 1-16,0 1-4 15,3-4 1-15,1 0-2 16,-1 1-2-16,4-1 5 16,4-3 3-16,6 0-6 15,4-3-3-15,4-3 3 16,3 0 0-16,7 0-7 15,0 0-2-15,3 0-47 16,1 3-21-16,10-7-86 16</inkml:trace>
  <inkml:trace contextRef="#ctx0" brushRef="#br0" timeOffset="16453.751">14178 8774 280 0,'-28'10'104'0,"17"-10"-81"0,1 0 20 0,6 0 6 15,1 0-9-15,-1 0 1 16,1 0-6-16,3 0-1 15,0 0-19-15,3 6 4 0,4-3 2 16,4-3-3-16,6 6 2 16,8-3-7-16,3 1 0 0,4-1-8 15,0-3-1-15,3 0-4 16,4 0-1-16,3-3 3 16,1-1 1-16,-5 1-1 15,1-3-2-15,-7 6 3 16,-4-3 0-16,-7-3-4 15,-3 6 1-15,-4 0-29 16,-3 0-10-16,-4-4-47 16,0 4-20-16,3-6-68 15</inkml:trace>
  <inkml:trace contextRef="#ctx0" brushRef="#br0" timeOffset="16873.573">14866 8147 304 0,'-3'-3'115'0,"-1"3"-89"0,4 0 16 0,0 3 2 15,0 3-13-15,-4 7-1 16,1 3-6-16,-4 5-3 16,0 5-11-16,0-1-2 0,0 3 2 15,0 0 3-15,0 3 4 16,3 4-5-16,4-4 1 0,0 7-2 16,7-7 1-16,0-3-2 15,4-2-1-15,3-4-1 16,7-7 0-16,7-2-2 15,4-7-1-15,7-3-3 16,3-3-2-16,-7 0 1 16,-3 0 1-16,-4 0-1 15,-6 0-1-15,-5 0-21 16,-3 0-11-16,-3 0-46 16,0 0-20-16,-1 0-83 15</inkml:trace>
  <inkml:trace contextRef="#ctx0" brushRef="#br0" timeOffset="17249.249">15194 7990 280 0,'-17'-28'104'0,"17"16"-81"0,3-1 25 0,-3 7 6 16,0 3-13-16,0 3-3 16,0 0-5-16,0 0 1 15,0 0-18-15,4 3 6 0,-4 9 2 0,0 13-1 16,0 16-2-16,0 9-5 16,0 7-2-16,-4 15-4 15,4 28 1-15,0 10-4 16,0-4 1-16,4 4-5 15,3 3-2-15,0-13 0 16,3-9 1-16,1-15-3 16,-1-11-2-16,-3-8-18 15,1-7-9-15,-1-9-26 16,-7-7-10-16,0-5-66 16,-4-4-30-16,-3 0 19 15</inkml:trace>
  <inkml:trace contextRef="#ctx0" brushRef="#br0" timeOffset="20236.347">2692 9429 236 0,'-50'-12'90'0,"33"15"-70"0,-1-3 19 15,15 0 5-15,-1 0-10 0,4 0 0 16,4 0 5-16,10 6 5 16,17 4-24-16,8 9 9 0,11 15 4 15,20 13 0-15,36 13 1 16,10 34-15-16,29 31-4 15,17 1-9-15,4 15-4 16,21-3 10-16,-21-13 6 16,-4-12 0-16,-7-16-1 15,-14-9-5-15,-21-10 0 16,-14-9-5-16,-21-12-2 16,-11-4 0-16,-14-15 1 15,-14-13-3-15,-11 0-2 16,-10-6 2-16,-4-4 0 0,-7-2-4 15,-7-1 1 1,-7 1-13-16,-3-4-7 16,-4-2-22-16,-4-4-9 0,-3-6-24 15,-4-10-10-15,-3-6-42 16,-7-12-18-16,-18 0 16 16</inkml:trace>
  <inkml:trace contextRef="#ctx0" brushRef="#br0" timeOffset="20750.038">3013 11176 272 0,'-43'22'104'0,"36"-16"-81"0,0 0 12 0,4-6-2 16,3 0-7-16,0 0-1 15,0 0 0-15,0 0-1 16,0 0-13-16,0 0 7 0,7-6 4 16,0 6 0-16,0 0-1 15,4 0-7-15,3-3-1 0,10-6 3 16,1-7 4-16,14-19-1 15,10-34 0-15,4-12-4 16,21-10-1-16,21-34-6 16,15-1 0-16,-1 1-3 15,18-23 0-15,4-2 1 16,-15 9 1-16,-10-7-1 16,0-2-1-16,-14 24-1 15,-8 20 0-15,-10 15 0 16,-21 16 0-16,-3 15-2 15,-19 16-2-15,-6 13 3 16,-4 9 0-16,-7 9-1 16,-3 7-2-16,-4 3 1 15,0 3-1-15,-7 0-31 16,0 0-12-16,0 3-51 0,0-3-22 16,-7-9-76-1</inkml:trace>
  <inkml:trace contextRef="#ctx0" brushRef="#br0" timeOffset="24367.502">3704 12339 220 0,'-21'-37'85'0,"17"18"-66"0,-3 0 12 15,4 10 3-15,-1-1-5 16,1 1 3-16,3 2-3 15,3 1 2-15,4 6-17 16,8 10 12-16,9 18 4 0,8 22-4 0,10 19-3 16,11 12-5-16,28 32 1 15,18 16-10-15,-7-1-5 16,24 26-1-16,4-7 0 16,-10-12 3-16,-12 0 3 15,5 0 0-15,-8-19 2 16,-3-9-6-16,-8-16-1 15,-17-13 0-15,-10-6 0 16,-11-16-2-16,-11-5-2 16,-3-11 3-16,-15-15 2 15,-3 1-18-15,-7-14-8 16,-7-2-20-16,-7-7-10 16,-3-6-14-16,-8-7-5 0</inkml:trace>
  <inkml:trace contextRef="#ctx0" brushRef="#br0" timeOffset="24859.961">3789 14155 272 0,'-46'12'101'0,"35"-12"-78"0,-10-3-5 16,14 0-5-16,-3 3 5 0,-1 0 6 16,0 0-1-16,8 0 0 15,-1 0-12-15,4 0 0 0,7 0 0 16,0 0 5-16,8-3 2 16,2 0-1-16,4-4 2 15,4-5-1-15,7-10 0 16,3-6-3-16,22-13 1 15,20-31-3-15,11-7 2 16,8-8-6-16,20-20-1 16,11-9 2-16,-3 6 4 15,13 1 1-15,1-4 0 16,-8-3-1-16,-10 6 1 16,-3 13-4-16,-12 9-1 0,-6 3-4 15,-14-3-1-15,-11 13-6 16,-14 6 1-16,-11 13 0 15,-6 9 2-15,-8 6-1 16,-10 19 2-16,-4 3-15 16,-7 7-5-16,4 5-31 15,-8 4-11-15,-6 0-34 16,3 0-11-16,7-3-66 16</inkml:trace>
  <inkml:trace contextRef="#ctx0" brushRef="#br0" timeOffset="30085.488">25492 7752 252 0,'-18'9'93'0,"18"-9"-72"0,-14 10 18 0,14-10 5 16,-4 0-5-16,4 0 1 15,-3 3-9-15,3-3-4 16,0 3-15-16,0 0-1 0,0 3 2 16,0-2 2-16,7-1 0 15,-3 0 1-15,10-6 0 16,0 0 0-16,14-10 0 0,-7-3-6 16,14-12-2-16,8-22-6 15,-1-6-2-15,-3-4 0 16,-7-6 0-16,-1-22 2 15,-2-21 1-15,-1-4-1 16,-3-19 1-16,-8-9-4 16,-3 12 0-16,-10 7 3 15,-4 3 1-15,-7 12-4 16,-7 10-1-16,-4 22-2 16,-3 6 0-16,-4 19 3 15,-3 12 0-15,0 16-2 16,-1 16 0-16,1 37 2 15,0 19 0-15,7 13-2 16,0 44 2-16,7 18 1 0,7 44 2 16,7 7 5-16,14 0 4 15,10 9-2-15,12-22 2 16,2-19 0-16,1-19 1 16,0-6-4-16,0-18-3 15,0-23 0-15,-1-9-1 16,-6-22-2-16,-4-15 1 15,-6-20 0-15,-8-12 1 16,-4-9-33-16,-3-4-15 16,-3-3-36-16,-1-2-12 15,4 2-90 1</inkml:trace>
  <inkml:trace contextRef="#ctx0" brushRef="#br0" timeOffset="30429.52">26130 7743 360 0,'-7'-22'134'0,"7"22"-104"0,4-16 31 0,-1 13 9 16,1 0-25-16,-1 0-7 16,4 6-15-16,0 0-4 15,4 16-11-15,7 12-5 0,-1 7 0 16,1 12-2-16,0 6 2 16,-1 13 0-16,1-6 1 15,-4-4-16-15,-3-2-4 16,-1-7-41-16,-3-9-17 15,0-13-39-15,0 3-17 16,4-9-14 0</inkml:trace>
  <inkml:trace contextRef="#ctx0" brushRef="#br0" timeOffset="31361.162">26719 6927 212 0,'4'-6'82'0,"-1"3"-64"0,5 3 9 15,-5-3-2-15,1 0-9 16,3 0 1-16,-4 3-4 15,4-4 0-15,-7 4-7 16,4-3 9-16,-1-3 5 0,-3 0 7 0,0-4 4 16,-3 1 0-16,-1 3 1 15,-3-4-11-15,0 10-3 16,-3 0-4-16,-5 0 1 16,1 7-6-1,-3 2-3-15,-1 3-3 0,4 4 0 16,3 6-4-16,4 0 0 15,7 3 1-15,7-3 0 16,4 3 2-16,3-6 1 16,4-7 1-16,-1-2 2 15,1-10 6-15,0-6 4 16,-4-10-4-16,0-3 1 16,-4-6-2-16,-3-3 3 15,-3 6-1-15,-4-3 0 0,-4 0-5 16,-3 0 0-16,-3 12-1 15,-1-3 1-15,1 7-7 16,-4 9-2-16,3 0-16 16,0 9-4-16,4 7-40 15,4 3-17-15,-1 6-48 16,1 16-21-16,-1 3 6 16</inkml:trace>
  <inkml:trace contextRef="#ctx0" brushRef="#br0" timeOffset="31752.797">26818 7520 372 0,'-17'0'140'0,"9"-9"-109"0,-2 9 16 0,6-4-2 15,-3-2-19-15,0 6-4 16,4-3-11-16,-1 3-5 15,1 3-3-15,-1 7-5 0,4 5 1 16,4 7 1-16,-1 3 0 16,4 0 0-16,4-6 0 15,3 0 4-15,0-3 2 16,4-7 6-16,-1-9 3 16,1-9 5-16,-4-10 2 15,-3-6 2-15,-8-3 0 16,-6-1-7-16,-8 7 0 15,-3 10-6-15,-4 6 1 0,-3 15-7 16,0 10-3-16,3 3-4 16,4 0 1-16,4 0-1 15,3-4-2-15,7-5-22 16,0-4-10-16,7-2-41 16,0-7-18-16,3-10-109 15</inkml:trace>
  <inkml:trace contextRef="#ctx0" brushRef="#br0" timeOffset="32846.767">10552 7159 200 0,'0'-12'74'0,"3"2"-58"16,1-2 3-16,-1 2-4 0,4 1 3 16,-3 6 3-16,-1-3 9 15,-3 6 6-15,0 0-19 16,0 0 6-16,-3 9 4 0,-1 7 0 15,1-1 2-15,-1 1-10 16,1 0-1-16,3-1-9 16,0-2-3-16,3 0-3 15,1-4-3-15,3-6 1 0,0-3 1 16,3 0 5-16,1-9 4 16,0-7 2-1,-4-3 3-15,-4-3-5 16,1-3-1-16,-4 0 0 0,-4 3 1 15,-3 3-1-15,0 4 1 16,0 5-4-16,-4 4-2 16,1 6-2-16,-1 6 0 15,1 10 2-15,3 6 2 16,0 3-3-16,-1-3-3 16,5 3-3-16,3-3 1 15,3-6-1-15,5-7-2 16,2-3 3-16,4-6 2 15,4-9 0-15,0-4-1 0,-1-2 1 16,-3-1 1-16,-3 0-8 16,-8 4-1-16,-3 5-49 15,0 7-20-15,0 0-112 32</inkml:trace>
  <inkml:trace contextRef="#ctx0" brushRef="#br0" timeOffset="33419.03">10689 7758 260 0,'-21'3'96'0,"14"-3"-75"0,-4 0 19 0,8 0 2 16,-1 0-9-16,1 0 0 16,-1 0-9-16,4 0-3 15,0 0-12-15,0 0 1 0,4 7 1 16,3-1-9-16,3 0 0 16,1 0-2-16,0 1 2 15,3-4-1-15,0-3-1 16,0 0 5-16,0-3 4 15,0-7 4-15,0-2 2 0,-3-7 0 16,-4 6 4-16,-7-5-2 16,-4-1 1-16,-6 3-3 15,-4 4-1-15,-7 2-6 16,-1 7 0-16,1 6-5 16,0 7 0-16,3 5 1 15,4 4 0-15,4 3-5 16,3 0 1-16,3-3 0 15,8-4 0-15,6-2-3 16,8-7 2-16,3-3-1 16,0-3-2-16,0-6 5 15,1 0 3-15,-8-4 1 16,-4 4 0-16,-6 0-1 0,-8 3 0 16,-3 3-2-1,-3 3 1-15,-1 0-37 16,0 3-17-16,1 1-69 0,10-7-28 15,0-7-13 1</inkml:trace>
  <inkml:trace contextRef="#ctx0" brushRef="#br0" timeOffset="37245.352">27534 6940 212 0,'-3'-10'82'0,"-1"7"-64"0,1-3 15 0,-1 3 4 16,1 0-1-16,-1 0 0 16,1 3-6-16,3-3-2 0,0 3-15 15,3 0 3-15,1 3 2 0,6 3 1 16,4 6 3-16,4 4-6 15,3 9-1-15,0 10-5 16,8 9 1-16,-1 0-6 16,0-1-1-16,0 1-2 15,4-3 1-15,3-3-2 16,4-4-1-16,0-2 1 16,-4-4 1-16,0 3 8 15,-6-6 5-15,-5-3-3 16,-2-3-2-16,-8-6-3 15,0 2-2-15,-7-2-3 0,0-4 1 16,-4-3-2-16,-3-2 2 16,0 2 0-16,0-6 1 15,0 0-7-15,4-6-2 16,3-4-40-16,0 7-15 16,0-3-34-16,0-4-11 15</inkml:trace>
  <inkml:trace contextRef="#ctx0" brushRef="#br0" timeOffset="37803.946">28307 6915 260 0,'3'-10'96'0,"-3"4"-75"0,4-3 6 16,-1 2-2-16,1 1-1 16,0 0 5-16,-4 0 2 15,0 3 3-15,0-4-18 16,0 7 2-16,0 0 2 0,0 0-2 15,-4 0 1-15,0 0-4 16,1 10-1-16,-1-1-4 0,-3 4 1 16,0 12 0-16,-3 15 3 15,-4 17-5-15,-8 12-1 16,-6 6-4 0,-7 13-1-16,-11 28-3 0,-7 0-1 15,0-9 3-15,14-20 3 16,8-21 0-16,-1 25 2 15,7-22-6-15,4 0-1 16,3-19 0-16,8 0 0 16,-1-12-3-16,4-3 2 15,0-14 3-15,4 1 1 16,-1-6-1-16,1-3-2 16,3-4 1-16,-4-3-1 15,4 1-16-15,0-4-4 0,0-3-39 16,0-3-14-16,0 3-55 15,11-16-23-15,-1 3 25 16</inkml:trace>
  <inkml:trace contextRef="#ctx0" brushRef="#br0" timeOffset="39468.749">29210 6915 228 0,'4'-6'88'0,"-4"2"-69"0,3-2 13 0,1 0 2 0,-1 0-9 16,-3-1 0-16,4 4 3 15,-4-3 3-15,0 6-17 16,0 0 3-16,0 0 3 0,0-6-2 16,-4 6-1-16,1 0-1 15,-1 6 3-15,-3 3-2 16,-4 1-1-16,-3 5-4 15,-3 10 0-15,-8 13-1 16,-7 12 3-16,-3 7-5 16,-4-7-3-16,0 6 1 15,1-9 0-15,-1-3 1 0,3 0 2 16,1-3-3 0,7 6-2-16,3-9 2 15,8-7 0-15,-1 3-1 0,4-5-1 16,3-7-1-16,4-4 0 15,0 1-2-15,4-6 1 16,-1 6-2-16,4-10 2 16,0 4 0-16,0-4 1 15,4-3 0-15,-1-3 0 16,4 0 2-16,4-3 3 16,3-3-4-16,7-3-3 15,11-6 3-15,10-1 1 16,11-6-5-16,0 10 0 15,0-4-1-15,3-2 2 0,4-1 1 16,4 0 1-16,3 4-2 16,-4 2 1-16,-6 4-4 15,-8 3 0-15,-6 3 1 16,-8 3 2-16,-7 0-1 16,-3 0 2-16,-4 0-2 15,-7 0-1-15,0 1 1 16,-3-4 1-16,-4 0-1 15,0 0 2-15,-4-4-13 16,-3 4-3-16,0 0-38 16,-3 0-17-16,-1 4-35 15,1 2-15-15,-4 0-58 16</inkml:trace>
  <inkml:trace contextRef="#ctx0" brushRef="#br0" timeOffset="41885.711">31577 6758 228 0,'-3'-6'85'0,"3"3"-66"0,3-4 14 0,-3 7 4 15,0-6-10-15,0 0-1 16,0-4-2-16,4 7 0 15,-1-3-13-15,-3-3 4 0,4 5 5 16,-1-2 2-16,1 3 2 16,-4 3 0-16,0 0 0 0,0 0-5 15,0 0-1 1,0 0-6-16,0 0 0 16,3 0-1-16,1 3 1 0,-1-3-2 15,1 10 1-15,-1-4-2 16,1 3 2-16,-4 1-4 15,0 2-2-15,0 7 0 16,0 3 1-16,0 3 1 16,-4 6 1-16,4 7 2 15,0 6 1-15,0 6-3 16,0 7-3-16,4-4 2 16,-1-6 0-16,5 3-3 15,-5-12-3-15,1-1 0 16,-1-2-1-16,1-7 2 15,-1-6 1-15,-3-3-1 0,0-7-2 16,4 7 1-16,-4-6 1 16,0-4-6-16,0-3 1 15,0-3-21 1,0 1-7-16,-4-4-17 0,4 0-8 16,0 0-20-16,-3-7-10 15,3 1-85 1</inkml:trace>
  <inkml:trace contextRef="#ctx0" brushRef="#br0" timeOffset="42395.165">31270 7059 260 0,'-7'-13'96'0,"7"7"-75"0,0 0 14 15,0 6 3-15,4-3-7 16,-4 0-1-16,0 3-3 0,3-3 0 15,1-1-15-15,3-2 9 0,3 3 2 16,5 0 2-16,2-3 2 16,4-1-6-16,8 1-3 15,6 6-2-15,4 0 0 16,-1-3-8-16,12-3-5 16,6 6 2-16,4 0 1 15,4 0-2-15,-8 6-1 16,-3-3 1-16,-7-3 0 15,-7 0 0-15,-4 0 0 16,-7 0-2-16,-3-3 1 16,-4-3-2-16,-3 6 2 15,-4 0-2-15,0 0-1 16,-3 0-4-16,-4 0 0 16,0-3-40-16,0 3-16 15,-7 0-26-15,0 0-12 0</inkml:trace>
  <inkml:trace contextRef="#ctx0" brushRef="#br0" timeOffset="42739.875">32272 6451 288 0,'-3'-13'107'0,"3"7"-83"0,0 6 19 16,0 0 6-16,0 0-7 0,0 0 0 16,0 0-8-16,0 16-1 15,-4 6-19-15,1 25 5 0,-5 12 4 16,5 10-1-16,3-3 1 15,7 16-10-15,11 12-5 16,6 0-3-16,5-7 1 16,-5-8-14-16,-3-7-5 15,-3 0-35-15,-7-6-16 16,-11 3-71-16,-11-22-28 16,-7-9 19-16</inkml:trace>
  <inkml:trace contextRef="#ctx0" brushRef="#br0" timeOffset="43431.717">31048 6755 272 0,'11'-19'101'0,"-4"10"-78"0,0-7 13 16,-4 16 0-16,1-9-8 15,-1 9 0-15,-3 0 5 16,0 0 3-16,0 0-19 16,-3 9 6-16,-4 0 4 0,-4 16 0 15,-3 4 2-15,-4 2-5 16,-6 7-1-16,-5 15-6 15,-2 13 0-15,-1 3-8 16,0-3-1-16,4-4-6 0,3-8-2 16,4-4 0-16,3-3 0 15,4-3 0 1,0 0 0-16,4-10 0 0,-1-6 0 16,4-6 0-16,0-3 0 15,0-9-25-15,0-1-10 16,0-9-24-16,0-3-9 15,0-7-36-15,7-5-14 16,3 5-25 0</inkml:trace>
  <inkml:trace contextRef="#ctx0" brushRef="#br0" timeOffset="43730.661">30656 6846 268 0,'-10'-32'101'0,"13"14"-78"0,1 2 26 0,-1 10 7 15,4 6-8-15,1 6-1 0,-1 7-7 16,3 8-2-16,4 11-21 16,0 9 1-16,4 15 2 0,3 10-7 15,7 0-2-15,4-4-4 16,7-5 0-16,3-4-4 15,-3 0 0-15,0 1-3 16,-4-1-1-16,0-6 1 16,-6-9 2-16,-8-7-28 0,-4-6-9 15,-2-6-34-15,-8-6-11 16,0-4-95 0</inkml:trace>
  <inkml:trace contextRef="#ctx0" brushRef="#br0" timeOffset="52618.445">29916 6789 220 0,'-7'-3'82'0,"7"0"-64"0,-4 0 15 16,0 0 2-16,1 0-3 0,-4 0 1 15,0-1-5-15,0 1 0 16,0 0-16-16,0 0 4 0,0 3 4 15,3 0-5-15,1 0 2 16,3 0-4-16,7-6 2 16,3-1 1-16,8-8-1 15,3 2 1-15,7-2 0 16,0-1-4-16,4 3-2 16,-4 4-4-16,1 3-1 15,-5 6-3-15,1 3-2 16,0 9 3-16,3 4 0 15,-3 6 5-15,-4 3 3 16,-4 0-2-16,-2 7 2 16,-8-1 0-16,-7 7 1 0,-7 9-4 15,-4 3 0-15,-3 0-5 16,-4 0 0-16,-6-3-1 16,-5-3 1-16,1-3-2 15,0-10-1-15,0 7-2 16,-1-7 1-16,5-3 1 15,3-3 0-15,3-3 0 16,4 10 2-16,3-10-6 16,4-4 1-16,4-2-1 15,3 0 2-15,7-4 10 16,7-2 6-16,7-4 0 16,7-3 0-16,4-3-4 15,7 0-1-15,3 6-5 0,7-2-1 16,1 8-1-16,-1 1 1 15,-6-1-2 1,-8-2 2-16,-3-1-2 0,-8-3 2 16,-3 1-15-16,-6-4-5 15,-1-6-26-15,-4-1-13 16,1-2-39-16,-4 0-14 16,-4 3-73-1</inkml:trace>
  <inkml:trace contextRef="#ctx0" brushRef="#br1" timeOffset="66294.625">9578 11574 216 0,'-14'10'82'0,"10"-7"-64"0,-3 6 18 15,4-6 4-15,-1 4-3 16,1 2 0-16,-4 0-7 16,3 4-4-16,1-1-14 15,-1 4 3-15,0 0 5 0,4-1-7 16,4 1-2-16,3-3-4 15,4-4-2-15,3-9-1 0,3-3 0 16,8-10 4-16,7-5 3 16,7-11-2-16,7-8 2 15,-1-20-2-15,1-5 2 16,-3-4-4-16,-5-6-2 16,-6-7 0-16,0-18-1 15,-7-6-2-15,-8 2-2 16,-10-2 1-16,-7-7-1 15,-10 3 2-15,-11 16 1 16,-11 13-4-16,-11 12 1 16,5 13-2-16,-5 9 0 15,8 13 2-15,3 9 0 16,4 12 0-16,7 10 0 0,3 13 0 16,1 18 0-16,6 26 0 15,4 9 0-15,3 12 2 16,1 38 3-16,6 16 0 15,4 18 0-15,8 13-3 16,6-3-2-16,7-9 1 16,7-7-1-16,8-19 0 15,-1-24 2-15,4-23-1 16,-7-15-1-16,-1-19 3 16,-6-16 0-16,-7-16-1 15,-4-5-2-15,-7-14-30 16,-3-5-13-16,-4-7-38 15,-4 0-16-15,1 0-58 16</inkml:trace>
  <inkml:trace contextRef="#ctx0" brushRef="#br1" timeOffset="66805.047">10047 11618 232 0,'-10'0'88'0,"10"0"-69"0,-4-9 11 0,8-1 1 16,-1 1-2-16,4-1 3 16,0-5-6-16,4-1-4 15,6 4-12-15,5 2 0 0,9 7 1 16,8 9 7-16,3 13 6 0,1 6 0 15,-8 10 3-15,-7 18-9 16,-7 10 0-16,-10 12 0 16,-11-6 1-16,-7-3-2 15,-7-10 0-15,-7-6-7 16,-8-6-2-16,1-3-6 16,0-7-2-16,3-2-2 15,4-4-2-15,4-3 3 16,2-6 2-16,8 0 0 15,4 3-1-15,10-7 3 16,7-2 0-16,11-4-1 0,10-2 1 16,11-4 4-16,3-3 6 15,-3 0-5-15,0 0-2 16,-4 0-1-16,-3 0-1 16,0 0 0-16,-7 0 0 15,-4 0-38-15,-3 0-14 16,-4 0-27-16,-4 0-8 15,-3 0-55 1,1 0-66-16,-5 0 67 16</inkml:trace>
  <inkml:trace contextRef="#ctx0" brushRef="#br1" timeOffset="67465.836">10834 10941 244 0,'-21'-19'93'0,"10"19"-72"0,-7 9 18 0,11-2 5 15,0 5-10-15,0 7 0 16,0 3-13-16,4 3-3 16,3 0-10-16,3-3-3 0,4-6-1 15,4 3-2-15,3-10 1 16,4 0 4-16,-1 1 4 0,1-7-4 15,-4-6 1-15,0-7-1 16,0 1 3-16,0-19 1 16,-3-4 1-16,-8 1-9 15,-3 3-1-15,-3 3 7 16,-8 6 3-16,-3 6-1 16,-3 7-1-16,-5 12-4 15,5 7-1-15,3 12-3 16,3-3 1-16,8-3-2 15,3 0-1-15,7-4 1 16,3-2-1-16,4-1-22 16,4-2-10-16,3 9-46 0,0-1-20 15,0 20-58 1</inkml:trace>
  <inkml:trace contextRef="#ctx0" brushRef="#br1" timeOffset="67856.398">11010 11787 336 0,'-17'3'126'0,"10"-3"-98"0,-4 0 6 0,7 0-4 0,4 0-19 15,0 0-4-15,0 4-4 16,4 5-3-16,-1 4 1 15,5 2-1-15,-1 1 2 0,3-4 3 16,1-2 2-16,3-1 3 16,3-9 1-16,1-12 6 15,0-4 1-15,-1 0-5 16,-6-2-3-16,-4-1-1 16,-7 0-1-16,-7 3 4 15,-4 4 5-15,-3 5-7 16,-3 7-1-16,-1 10-3 15,-3 6-1-15,3 2-3 16,4 4 1-16,4-3-4 0,2-3 0 16,5-4-37-16,3-2-16 15,7-1-61-15,4-6-25 16,-1 7-8 0</inkml:trace>
  <inkml:trace contextRef="#ctx0" brushRef="#br1" timeOffset="70152.505">11606 11151 212 0,'-14'-13'82'0,"7"7"-64"0,0 0 13 0,4-4 3 16,-1 10-9-16,1-9 0 15,-1 9-5-15,1-3-3 16,3-3-9-16,0 6-1 0,3 6 3 0,8 3 7 16,3 13 4-16,7 6 1 15,7 13 1-15,7 22-9 16,4 9-3 0,0 3-6-16,0-6-4 0,0-3 4 15,-8-6 1-15,-2-4 4 16,-1-6 1-16,-3-12-1 15,-4-1-1-15,-7-8-3 16,0-4-1-16,-3-10-1 16,-4 4 0-16,0-3 0 15,-4-7 0-15,1-2-2 16,-4-1 1-16,0-3-7 16,-4 0 1-16,1 0-37 15,3 0-15-15,0-12-74 16,7-3-27-1</inkml:trace>
  <inkml:trace contextRef="#ctx0" brushRef="#br1" timeOffset="70559.457">12263 11066 264 0,'17'-47'99'0,"-10"19"-77"0,4 0 11 0,-8 18 0 0,1 7-7 16,-1 6 2-16,-3 7-3 16,-3 15 0-16,-1-3-14 15,1-3 4-15,-8 15 3 0,-10 32-4 16,-4 28 2-16,-3 13-5 15,-4 12 1-15,1 28-7 16,-1 0-3-16,0 23-1 16,4-10 1-16,3-16-3 15,4-25-2-15,7-15 2 16,0-20 2-16,7-18 0 16,3-16 2-16,4-22-2 15,4-9-1 1,-1-12 1-16,1-7-26 0,-1-4-10 15,1-2-37-15,-1-3-15 16,8-7-58 0</inkml:trace>
  <inkml:trace contextRef="#ctx0" brushRef="#br1" timeOffset="72375.811">12876 11405 156 0,'11'-41'60'0,"-4"25"-47"0,4-6 13 16,-8 10 0-16,4-1-6 15,0 1-1-15,0-4-5 16,0 4 1-16,0-1-8 15,0-3 9-15,-3 7 6 0,0 0 4 0,-1 5 2 16,-3 4 4-16,0 4 3 16,-3 2-4-16,-1 3-1 15,0 4-9-15,-3 9-2 16,-3 6-3-16,-4 10 3 16,-4 5-9-16,-3 8-1 15,-4-4-7-15,-3 0-2 16,0-3 0-16,3-7 2 15,4-2 1-15,0-7 1 16,7-3 0-16,3-3 0 16,8-6-2-16,6-1 1 15,11-5 0-15,7-7 3 16,8 3-3-16,2-6 0 16,1-6-1-16,3 3 1 15,4-7-2-15,0 1 2 0,0 0-2 16,0-1-1-16,-8 4 3 15,-2 0 0-15,-8 2-1 16,-4 1 1-16,-3 3 0 16,-6 3 1-16,-5 1-11 15,-3-1-5-15,0 0-30 16,-3 0-10-16,-1-3-24 16,0 3-10-16,1 0-63 15</inkml:trace>
  <inkml:trace contextRef="#ctx0" brushRef="#br1" timeOffset="72764.585">12577 12107 304 0,'-11'-3'115'0,"11"0"-89"0,0 3 10 0,0 0 0 16,0 0-7-16,3-3 3 16,5 3-7-16,-1 0-3 15,3 0-12-15,4 0 2 0,7 0 4 16,8 0-2-16,9-6 0 0,8-4-4 16,0-2 1-16,7-4-4 15,11 0 1-15,3-3-3 16,3 1 2-16,-6 2-4 15,-11 3-2-15,-8 4-3 16,-6 3 1-16,-10-1 3 16,-8 4 1-16,-7 3 3 15,-4 0 1-15,-3 0-1 16,-7 0-1-16,0 0-21 16,0-3-9-16,-3 0-34 15,-1 0-12-15,1 3-113 16</inkml:trace>
  <inkml:trace contextRef="#ctx0" brushRef="#br1" timeOffset="75860.303">14926 10969 220 0,'0'-25'85'0,"4"12"-66"0,-4-5 23 16,0 11 8-16,3 1-6 0,-3 0 1 15</inkml:trace>
  <inkml:trace contextRef="#ctx0" brushRef="#br1" timeOffset="76037.929">14933 10903 558 0,'4'25'32'0,"-1"10"-8"15,4 9-8-15,0 3-1 16,4 3-6-16,3 16-1 16,-3 6-4-16,3 3-3 15,0-6 0-15,0-9 1 16,0-7-1-16,-3-9-1 16,-1-7 1-16,-3-8-1 15,0-1-3-15,-3-9 0 16,-1-4-31-16,-3-2-15 15,-3-7-26-15,-4-3-11 16</inkml:trace>
  <inkml:trace contextRef="#ctx0" brushRef="#br1" timeOffset="76279.825">14750 11461 260 0,'-22'10'96'0,"22"2"-75"0,0 13 17 16,4-15 1-16,3-1 1 15,4-3 3-15,3-2-6 16,3-4 0-16,5-10-21 16,2-6 0-16,12-12-2 0,6 6-1 15,7-3 0-15,4 3-10 16,-3 7-1-16,-5 5-2 16,-2 4 2-16,-4 0-32 15,-8 6-12-15,-2 0-36 0,-5 0-14 16,4 0-55-1</inkml:trace>
  <inkml:trace contextRef="#ctx0" brushRef="#br1" timeOffset="76803.775">15332 10771 260 0,'-4'-15'99'0,"8"5"-77"0,-1 1 13 15,1 3 1-15,3-4-10 16,0 7-1-16,3-3-5 15,1 3-1-15,3 3-10 16,4 0 8-16,3 3 5 0,0 13 4 16,0 2 2-16,0 17-4 15,-3 12-3-15,-4 9-5 16,-7 1 0-16,-3-1-5 16,-8-2 1-16,-3-1-5 15,-3 6-2-15,-1 1-2 0,-3 0 0 16,3-7-2-16,4-6 2 15,4-6-4-15,3-7 0 16,7-3 5-16,7-5 5 16,7-4-5-16,7-7-2 15,8-5 1-15,2-7 0 16,1-3-1-16,-3-7-2 16,-5 1 1-16,-6 0 1 15,-4 0-14-15,-3-1-5 16,-4 4-29-16,-4 0-10 15,-2 0-31-15,-1 0-10 16,3-7-60 0</inkml:trace>
  <inkml:trace contextRef="#ctx0" brushRef="#br1" timeOffset="77497.375">14407 11032 260 0,'0'-3'99'0,"0"3"-77"0,4 0 13 15,-4 0 1-15,4 3-8 16,-1 0 0-16,4 3 2 16,-3 7 1-16,-1 5-16 15,1 8 2-15,-4 11 3 0,-4 13-9 16,1 16-1-16,-4 16-4 16,-4-4-1-16,4-18-6 15,-4 21 1-15,-3 1 0 16,4-7 0-16,-1-9 0 15,4-10 0-15,0-9-3 0,3-12 2 16,1-10 1-16,-1-3 0 16,1-7 0-16,3-5 2 15,-4-10-17-15,4 0-4 16,0-3-46-16,-3-10-20 16,-1-2-66-1</inkml:trace>
  <inkml:trace contextRef="#ctx0" brushRef="#br1" timeOffset="77838.896">14097 11182 304 0,'-4'-3'112'0,"8"3"-87"0,-4 0 15 15,0 0 1-15,7 0-8 16,4 0 1-16,3 0-6 16,7 6 0-16,4 4-16 15,6 9 0-15,1 9 1 0,3 22-5 16,1 13 0-16,-1 3-2 16,7-4-1-16,1 7-3 15,-1-3 1-15,0 0-2 16,-3-7-1-16,0-8 3 0,-7-11 2 15,-4-8-2-15,-3-10-2 16,-8-7-25-16,1-5-9 16,-8-4-45-16,-3-3-20 15,-10 0-63 1</inkml:trace>
  <inkml:trace contextRef="#ctx0" brushRef="#br1" timeOffset="90990.16">13268 11248 244 0,'-4'-6'90'0,"4"6"-70"0,-3-3 19 16,3 3 3-16,0 0-11 15,0 0-1-15,0 0-11 16,0 0-1-16,3 3-11 15,1 3 2-15,3-3 4 0,0 7-1 0,0-4 3 16,4 0 3-16,3-3 1 16,0-3-2-16,4 0 2 15,-1-3-6-15,4-3 0 16,1 0-6-16,2-4-2 16,4 1-2-16,1 6-3 15,-1-4 1-15,-3-2 1 16,-4 9-1-16,-4-3-1 15,-2-3 3-15,-5 6 0 16,-3 0 1-16,-3 0 0 16,-4 0-2-16,0 0 1 15,0 0-37-15,-4 0-15 16,1 6-68-16,3-3-29 16,0 6 3-16</inkml:trace>
  <inkml:trace contextRef="#ctx0" brushRef="#br1" timeOffset="91426.307">13635 10787 228 0,'-4'-9'88'0,"8"6"-69"0,-1 3 17 16,-3 0 3-16,4 3-8 0,-1 3 2 15,-3 3-2-15,0 10 1 16,-3 6-17-16,-1 10 4 0,1 6 2 16,-1-1-5-16,-3-2-1 15,4 6-7-15,-1-7 0 16,4-2-5-16,0-4-2 15,4-9 2-15,6-6 0 16,4-4 1-16,4-2 2 16,3-4-1-16,4-6 2 15,3-3-4-15,-3 0 0 16,-4 0-1-16,0 0-2 16,-3-1 1-16,-4 1-1 15,-3 0 2-15,-4 0 1 0,0 3-43 16,0 0-18-1,0 0-44-15,0-3-16 0,3-3-14 16</inkml:trace>
  <inkml:trace contextRef="#ctx0" brushRef="#br1" timeOffset="91860.981">13921 10721 272 0,'0'-19'104'0,"0"10"-81"0,0 6 14 0,0 3-1 16,0 0-8-16,0 0 0 15,0 0 0-15,-4 3 0 16,4 3-15-16,-3-3 3 0,-1 13 4 15,4-3-2-15,0 15-1 16,0 13-3-16,0 15 1 16,0 10-6-16,4 3-1 15,-1 19 0-15,4 25 2 16,4-10-3-16,-1-9-2 16,1-9-2-16,3-4-3 15,0-9 1-15,0-3-1 0,0-12 0 16,-3-4 2-16,0-12-1 15,-1-3-1-15,1-10 1 16,-4-6-1-16,0-7 0 16,-4-5 0-16,-3-4-25 15,0-3-8-15,0-3-32 16,0-6-11-16,0-3-97 16</inkml:trace>
  <inkml:trace contextRef="#ctx0" brushRef="#br1" timeOffset="92658.085">931 15456 172 0,'-17'3'66'0,"20"-3"-52"0,4 0-76 15,-7 0-39-15</inkml:trace>
  <inkml:trace contextRef="#ctx0" brushRef="#br1" timeOffset="94187.312">921 14672 160 0,'-14'-25'63'0,"10"12"-49"0,-3-9 14 0,4 13 2 15,-1-7 0-15,0 7 2 16,1 0-2-16,-1-1 1 16,-3 10-17-16,4 10 3 0,-1 8 1 15,4 11-2-15,0 14 3 16,0 17-4-16,0 3-1 15,0 3-4-15,4 12-1 16,6 29-1-16,1 12 0 0,3 19-4 16,4 22-3-16,-4-4 0 15,4 17 1-15,3-10 3 16,-4-19 4-16,4-12-4 16,1 0-3-16,-1-7-1 15,-4-15-1-15,5-19 2 16,-5-16 3-16,4-12-4 15,-3-13-1-15,-4-6 0 16,0-10 0-16,-7-6-3 16,4-6 2-16,0-6 1 15,3 3 0-15,0-10 0 0,7 1 0 16,0-1 2-16,4 4 1 16,-1-4-1-16,5-3-2 15,2 0 1-15,5 1-1 16,3-4-3-1,17 0 0-15,4 0 4 0,18 0 3 16,-4-3 5-16,28 0 2 16,25 0-3-16,7 0-3 15,-35 0 0-15,98 7 1 16,11 5-5-16,-3 4-1 16,14 12 2-16,-18-3 3 15,-4 6 7-15,-3-2 2 16,-14-7 1-16,25-4 1 15,0-2 0-15,-25-16 3 16,-4 0-9-16,7-9-3 0,-10 2-7 16,-7 4 0-16,10 3 2 15,-17 0 3-15,3 3-2 16,4 4 0-16,-21-7-3 16,0-7-3-16,3-2 4 15,-4-13 3-15,-13-9 1 16,13-7 0-16,5 4-3 15,-12 5-2-15,4 1-2 16,0 6 1-16,-3 10 1 16,-14 2 0-16,-8 4 0 15,-3 6 2-15,-11 6-1 0,-10-3 2 16,-11-3 0-16,-14 0 3 16,-7-3-1-16,-4-3 0 15,4 6-3-15,-3-3-2 16,-4-3 1-16,-7 6-1 15,-4-10 0-15,-10 10 2 16,-8-3 1-16,-9-3 1 16,-8-4-2-16,-7 1 1 15,-7 0-2-15,-4-4-1 16,-3-3 1-16,-7-6 1 16,-4-9-1-16,-7-13 2 15,-3-19-4-15,0-6 0 16,-8-12 1-16,-10-16 0 15,-21-41 0-15,-21-25 0 16,-4-41 0-16,-3-22 2 16,-4-9-1-16,4 22-1 0,10 6 1 15,18 41-1-15,11 34 0 16,17 22 0-16,7 26 0 16,11 18 0-16,-1 12 0 15,8 7 0-15,-3 7 0 16,6 2 0-16,-3 3-3 15,0 4 2-15,-4 3 3 16,0 15 1-16,-3 7-1 16,-4 16-2-16,-3 5 1 15,-4 10-1-15,4 0-3 16,-7 0 2-16,6-3 1 16,-6-9 2-16,-7 6-3 0,-11-10 0 15,-11-3 1 1,-7-2 0-16,-3-4 2 0,0 3 1 15,-18 0-4-15,-10 0-1 16,-7 0 1-16,-1 0 0 16,-17 0 1-16,4-3 2 15,-8-3-1-15,-21 0-1 16,0-6 1-16,4 2-1 16,-14 4 0-16,3 0 2 15,0 6-1-15,-10 4-1 16,10-1 1-16,-7 3-1 15,-10-6 0-15,13 1 2 16,-20-1-3-16,14-6 0 0,-1 3-1 16,-17 0 0-16,25 3 2 15,-15 6 0-15,12 0-3 16,13 7 2-16,0 0-1 16,4 3 0-16,17-7-7 15,15 4-2-15,3-10-12 16,3-3-3-16,12-6-21 15,13-9-10-15,18-7-28 16,0 0-11-16,3-3-63 16</inkml:trace>
  <inkml:trace contextRef="#ctx0" brushRef="#br1" timeOffset="94953.255">1207 15349 188 0,'-25'35'71'0,"21"-20"-55"0,-6 11 6 16,6-14 2-16,1 4-6 16,3 3 1-16,0-1-4 0,3 4 1 15,1 0-9-15,3-3-4 0,0-3 0 16,-4-4-4-1,4-5-2-15,0-4 13 0,1-6 5 16,-1-7 1-16,0-2 3 16,-4-4-4-16,-6-3-1 15,-4-3-4-15,-4-3 1 16,-3 6 0-16,0 13 1 16,-4 3 0-16,0 9 2 15,-3 7-3-15,7 6-1 16,4 9-6-16,3 6-1 15,3 7-1-15,4 0 1 16,4-10-2-16,3-9-1 16,7-9 3-16,7-10 0 0,0-13-1 15,4-5 1-15,-4-10 0 16,0-4 3-16,-3-2 1 16,-8 3 1-16,-6 3 2 15,-8 9 4 1,-3 7-2-16,-3 5 3 0,-4 8-8 15,-1 5-4-15,5 0-5 16,3 1 1-16,7-4-17 16,0-6-5-16,3-12-161 15</inkml:trace>
  <inkml:trace contextRef="#ctx0" brushRef="#br1" timeOffset="97279.708">25587 9966 252 0,'-21'3'93'0,"21"-3"-72"0,-4 3 18 16,4-3 5-16,0 0-8 15,0 0-1-15,0 6-8 16,0-3-3-16,4 4-13 15,-1-1 0-15,1 0 0 0,-1 0 0 16,8-2 1-16,-4-1 0 0,14-10 2 16,-3 1-5-16,10-13-1 15,-3 4-2-15,7-10-1 16,-8 6-3-16,4-13 1 16,-3 7 0-16,0-19 3 15,-4 10-1-15,0-38 0 16,4-22-1-16,-11 25 0 15,0 12-5-15,-7-46 1 16,-3-26 0-16,-8 13 0 16,-6 13 2-16,-5 9 1 15,5 15-4-15,-1 35 1 16,1 10 0-16,-4 15 0 16,-4 19 0-16,0 10 0 15,8 8 2-15,3 17 1 16,3 24 3-16,4-5 3 0,0-10 2 15,7 34 1-15,4 38-4 16,-1-22-3-16,-3-22-2 16,11 10 0-16,10 15-4 15,8-16 0-15,-1-8 3 16,-10-33 3-16,-4-5-7 16,-7-10 0-16,0-6-35 15,-7-4-13-15,-4-5-41 16,-3-7-17-16,0 3-56 15</inkml:trace>
  <inkml:trace contextRef="#ctx0" brushRef="#br1" timeOffset="97852.148">26113 9737 268 0,'-4'-7'101'0,"4"7"-78"0,11-9 15 0,-8 6 2 0,4 0-11 15,0 0 0-15,4-4-10 16,-1 1-1-16,5 6-11 16,-1-3 5-16,7 3 3 0,-3 0 10 15,3 13 5-15,-4-4 3 16,-3 16 3-16,-3-3-9 16,-7 19-2-16,-1-4-8 15,-6 10-2-15,-1-6-9 16,-7 0-4-16,4-7 1 15,-7-5 0-15,4-7-1 16,-1-4-2-16,4-2-2 16,4-3 1-16,-1-1 1 0,8-2 2 15,-1-1 5-15,8-3 4 16,-1 0-2-16,8 1 2 16,-4-1-2-16,7 0 2 15,-3 1-4-15,14-1-2 16,-11-3-2-16,3 3-3 15,-2-3 3-15,2-3 0 16,-3 0-12-16,-3-3-7 16,-4 3-31-16,-3-6-15 15,-1 6-31-15,-3-3-14 16,0-3-78 0</inkml:trace>
  <inkml:trace contextRef="#ctx0" brushRef="#br1" timeOffset="98437.643">26769 9238 260 0,'0'-19'96'0,"0"10"-75"0,-4 0 32 0,4 9 11 16,0-4-14-16,0 1-4 16,-3 3-15-16,-1 0-5 15,1 7-15-15,-4 8-2 0,3 1-2 16,4 0-3-16,4 2-3 16,3-2 6-16,0-3 3 0,3-4 3 15,1 0 3 1,-1-9-1-16,-2 0 4 0,-1 0-5 15,0-3 0-15,0-12-2 16,-4 5 0-16,-3-5-2 16,0 2 1-16,0 4 0 15,-7-1 1-15,0 1-4 16,-3 6 0-16,-5 6-7 16,5 3-3-16,-1 3 1 15,4-2 0-15,4-1-2 16,3 0 2-16,0 4-30 15,3-1-12-15,4 4-49 16,0 5-18-16,4 8-82 16</inkml:trace>
  <inkml:trace contextRef="#ctx0" brushRef="#br1" timeOffset="98858.577">26815 9859 392 0,'-11'3'148'0,"8"-3"-115"0,-1 0 2 0,4 0-6 16,0 0-14-16,0 0 0 16,0 0-7-16,0 0 0 15,0 0-5-15,0 0 0 0,0 6 1 16,0 1-2-16,4-4-2 15,-4 0-2-15,3-3 1 0,4 0 5 16,0-6 2-16,0-4 2 16,4 1 0-16,-4-1 0 15,0-2 2-15,-4 3 6 16,-3-1 4-16,0 1-4 16,-3 9 1-16,-4 0-8 15,0 9-3-15,0 1-6 16,0 5 0-16,3 1 2 15,-3 0 1-15,4-1-6 16,-1 1 0-16,4-7-1 16,0 1 2-16,0-1-28 15,0-9-9-15,0 6-47 0,0-6-18 16,7 0-75 0</inkml:trace>
  <inkml:trace contextRef="#ctx0" brushRef="#br1" timeOffset="102594.83">27517 9141 212 0,'-7'-9'82'0,"7"5"-64"0,0 1 24 0,0 3 8 16,3-6-4-16,1-3 0 16,-1-1-6-16,-3-2-2 15,0 2-21-15,0 4 7 0,0 6 4 16,4 6-4-16,3 13-2 16,0 6-8-16,3 10-4 15,1 2-1-15,7 7-1 16,6 10-2-16,8 5 1 15,0 1-2-15,0-7 0 16,6-3 3-16,1-9 5 16,4-3-1-16,-5-4 3 15,-2-6-6-15,-8-6-3 16,-3-3-3-16,-8-3 0 16,1-4 0-16,-4-2 3 0,-3-4-3 15,-4 0-2-15,0-3 0 16,-4 0 1-16,-3 1 1 15,0-8 1-15,-3 1-24 16,-4 0-12-16,0 0-34 16,3-3-16-16,4-4-31 15,0 1-14-15,0-10-18 16</inkml:trace>
  <inkml:trace contextRef="#ctx0" brushRef="#br1" timeOffset="103060.148">28233 9066 240 0,'7'-32'90'0,"-4"14"-70"0,4-1 24 0,-3 9 4 15,0 1-12-15,-1 0-1 16,1-1-7-16,-1 4 0 16,1 0-16-16,-4 2 6 0,0 4 5 15,0 0-1-15,0 0 1 16,-4 0-6-16,1 7 0 0,-4 12-1 16,-1 12-1-1,-2 13-1-15,-4 19-1 0,-4 9-3 16,-7 25 1-16,-10 16-6 15,-7 3-1-15,-8 34-2 16,-2-9 1-16,2 0-2 16,4-3 2-16,7-12-2 15,8-20-1-15,6-8-2 16,4-23 1-16,7-16 3 16,3-15 1-16,4-9-1 15,4-10-2-15,3-9 1 16,0-7 1-16,0-3-14 15,0-3-5-15,0-3-46 16,0-6-19-16,3-3-114 16</inkml:trace>
  <inkml:trace contextRef="#ctx0" brushRef="#br1" timeOffset="104005.878">29020 9063 272 0,'-11'-19'104'0,"7"9"-81"0,1 7 18 0,3 3 4 16,0 0-9-16,0 0 2 0,0 3-5 15,0 7 0-15,3 5-18 16,4 7 2-16,4 4 1 0,3 5-4 16,4 0 2-16,3 7-7 15,4-1-1-15,-1 1-4 16,1 0-1-16,0-1-1 16,-1-2-2-16,1-1 7 15,0-2 3-15,-4-4-1 16,-3-6 0-16,-4-3-1 15,-4-4 0-15,-3-2 2 16,-7-4 1-16,-3 1-1 16,-1 2-1-16,-3-2-3 0,0-4 1 15,-3-3 0-15,-1 0 1 16,-3-3 0-16,-4-3 0 16,-3 0-4-16,-7 3-1 15,-14 6-3-15,-11 4-1 16,-7 5 1-16,0-2 2 15,7-1-1-15,7 1-1 16,4-4 1-16,13-2-1 16,8-4 0-16,11-3-11 15,6 0-3 1,4-10-42-16,4 10-17 16,6 0-32-16,1 0-11 15,6 0-53 1</inkml:trace>
  <inkml:trace contextRef="#ctx0" brushRef="#br1" timeOffset="104576.463">28494 9947 284 0,'-11'3'107'0,"11"-6"-83"0,0-3 8 0,0 6 1 15,0 0-4-15,0 0 5 16,0 0-3-16,0 0 1 15,0 0-18-15,0 0 3 0,0 0 3 16,0 0 0-16,0 0 0 16,7 0-2-16,4 0 1 15,3 0-6-15,4 0 0 16,6 0-4-16,8 0 0 16,3-4-3-16,15-5-1 15,17 3-3-15,14-4 1 16,0 10 4-16,0-6 4 15,7 3-2-15,8 0 0 0,-1 0-1 16,-10 3 0-16,-8-3-2 16,-10-4 1-16,-7 1 0 15,-7 0 1-15,-7 3-2 16,-7-1-1-16,-11 1-3 16,-3 0 1-16,-8 3 0 15,-6 0 3-15,-11 0-3 16,0 0-2-16,-4 0-11 15,-3 0-6-15,0-3-34 16,4-3-15-16,-1-1-28 16,4-5-12-16,7 12-78 15</inkml:trace>
  <inkml:trace contextRef="#ctx0" brushRef="#br1" timeOffset="107189.074">31337 9081 224 0,'14'-15'85'0,"-3"2"-66"0,3 1 14 16,-7 2 2-16,4-5-5 0,3 2 2 15,-4 1-3-15,1-1 2 16,-4 4-17-16,-3-1 7 0,-1 1 3 16,-3 2 1-16,0 1 2 15,0-3-4-15,-3 9 0 16,-4 0-1-16,-4 6 1 16,-3 7-4-16,-11 15 0 15,-3 13-6-15,-4 6 0 16,0 3-8-16,1-3-1 15,-1 9 0-15,4 4 0 16,3-1-5-16,0 1 1 16,4-4 2-16,3-5 1 0,4-8-4 15,7-17 1 1,0-4 0-16,4-4 2 16,-4 7-1-16,0-9 2 0,3-7-4 15,1 1 0-15,-1-1-32 16,1-9-13-16,-1 7-21 15,4-7-6-15,-4-7-43 16,4-2-17-16,0-4 4 16</inkml:trace>
  <inkml:trace contextRef="#ctx0" brushRef="#br1" timeOffset="107685.416">31030 8937 244 0,'-7'-9'90'0,"7"-1"-70"0,-3 7 17 0,3-3 4 16,0-3-7-16,0-1 1 15,3 1-3-15,1 6 0 16,-1-7-17-16,1 4 6 0,-4 6 3 16,3 0 1-16,1 3 2 0,3 3-2 15,-3 10 2-15,3 6-4 16,0 12 0-16,0 14-6 16,3 2-2-16,4 3-7 15,0 0 0-15,4 1-3 16,0 2 2-16,-1 7-4 15,5-1-2-15,2 1 2 16,1-10 0-16,3-6 3 16,4-3 3-16,0-6-4 15,-8-16-1-15,-2-3-2 16,-1-7 1-16,0 4 0 16,-3-7 1-16,-4 1-2 15,-4-1-2-15,-6-3-19 16,-4-2-10-16,-4-4-38 0,4 0-17 15,0 0-69-15,-3-7-27 16,-1-5 35 0</inkml:trace>
  <inkml:trace contextRef="#ctx0" brushRef="#br1" timeOffset="108871.184">32060 8959 256 0,'-3'-19'96'0,"3"13"-75"0,0-3 21 0,0 2 3 0,0 4-8 16,0-3 1-16,0 6-11 15,0 0-2-15,3 0-14 16,1 9 9-16,0 1 3 0,-1 15 0 16,1 9 0-16,-1 4-6 15,-3 12-2-15,0-3-7 16,0-3 0-16,0 0-5 16,0 0-2-16,0-3 0 15,4 3 1-15,-1-4-1 16,1-2 2-16,-1-7-2 15,1-2-1-15,-1-8 1 16,1-2-1-16,-1-3 0 0,1-4 0 16,-1-2-3-16,1-4 0 15,-4-3-38 1,0 4-15-16,-4-7-23 0,1 0-8 16,-1-7-68-1</inkml:trace>
  <inkml:trace contextRef="#ctx0" brushRef="#br1" timeOffset="109215.339">31845 9282 264 0,'-10'0'101'0,"10"-6"-78"0,0 6 15 0,3 0 4 0,4 0-10 15,4 0 1-15,3 0-7 16,4 0-2-16,6 6-13 16,5-6-2-16,-1 0 1 0,3 0-4 15,5 0-1-15,-1 3-5 16,4-3 0-16,0 0 2 15,-4 7 1-15,0-4-4 16,-3-3 1-16,-4 0-40 0,0 0-15 16,-6 0-85-1,-8 0-59-15,-4 0 84 16</inkml:trace>
  <inkml:trace contextRef="#ctx0" brushRef="#br1" timeOffset="110281.59">32674 8790 212 0,'-7'-6'82'0,"0"-4"-64"0,0 10 18 0,4-3 4 15,-4-3-1-15,-1 6 4 16,1-3-9-16,0-4-1 16,0 7-18-16,4-3 6 0,-1 0 6 0,1-3-4 15,3 0 1 1,3-1 0-16,8 1 2 0,3 0-5 15,7-4-3-15,11 4-4 16,0 0-1-16,-1 3-3 16,1 3-1-1,0 3-3-15,-4 3 1 0,-3 3 0 16,-4 1 3-16,-3-1-1 16,-4 4 2-16,0-1 0 15,-7-2 1-15,-4 5-2 16,-3-5-1-16,-3-1-1 15,-4 1 0-15,-4-4-2 16,-6 0-1-16,-5 0-8 16,-2 1 0-16,-1 2 5 0,0 1 4 15,4-4-6-15,4 0 1 16,-1 0-3-16,7 4-2 16,4-4 3-16,4 3 2 15,6 1-2-15,8-1 0 16,3 4-1-16,7 2-2 15,4 4 5-15,0 6 1 16,-1 4-3-16,1-1-1 16,0 9 1-16,-1-2 0 15,1-1 1-15,-4 4 2 16,-3 0-1-16,-4-7 2 16,-4-3 2-16,-2 0 2 15,-5 4 1-15,-6-4 0 16,-5-3-2-16,-6-6-1 0,-7 0-1 15,-3-4 0-15,-12-5-2 16,-3-1-2-16,-3-2 1 16,-4-4 1-16,4-3-1 15,3 0-1-15,4-3-2 16,3 3-1-16,7 0-18 16,8 0-9-16,3 3-35 15,3 0-14-15,4 3-66 16,11 0-27-16,10-3 8 15</inkml:trace>
  <inkml:trace contextRef="#ctx0" brushRef="#br1" timeOffset="117127.278">29764 8896 252 0,'-7'-6'93'0,"7"6"-72"0,-4-3 16 0,4 3 2 15,0 0-6-15,0 0 3 16,-3 0-7-16,3 0-1 16,0 0-15-16,0 0 3 0,3 3 2 15,4-3 5-15,7 0 6 16,8 0-10-16,9 0-3 16,5 0-3-16,2 0-1 15,1 0-4-15,0 6 0 16,-4-2-3-16,-3-4 2 0,-4 6-2 15,-7-3 0 1,-3-3-3-16,0 6 1 16,-1-6-2-16,-6 0 2 0,0 0-2 15,-4 0 2-15,-4 0-22 16,-3 0-9-16,0 0-46 16,0 0-19-16,4 3-87 15</inkml:trace>
  <inkml:trace contextRef="#ctx0" brushRef="#br1" timeOffset="117546.967">30399 8595 256 0,'3'-28'96'0,"1"22"-75"0,-4 0 21 0,0 6 6 15,0 0-15-15,0 0-4 16,3 3-1-16,-3 3 1 16,0 7-15-16,0-4 5 0,0 16 4 15,-3 3-1-15,-1 1-1 16,-3 8-5-16,0-2 0 15,0 5-9-15,0 7-2 0,0 7-5 16,4-1-1-16,-1-3 1 16,4-9 0-16,0 0 2 15,0-10 1-15,0-6-1 16,0-6-2-16,0 0 1 16,0-10 1-16,0 1-3 15,0-4 0-15,0-3-30 16,0-3-14-16,0 0-26 15,0 0-10-15,0 0-78 16</inkml:trace>
  <inkml:trace contextRef="#ctx0" brushRef="#br1" timeOffset="118147.7">29782 9266 276 0,'-11'0'104'0,"7"4"-81"0,1-4 14 15,3 0-1-15,0 0-6 16,0 0 0-16,3 0-2 15,4 0 2-15,4 0-16 16,7-4 7-16,6 1 3 0,8-3-1 16,7 3 0-16,0 0-6 15,3 0 0-15,0 3-1 16,4 3-1-16,7-3-5 0,14 3-2 16,0-3 2-16,4 0 4 15,-4-3-4-15,0 0 2 16,7 3-5-16,0-4-2 15,-3 1 0-15,-11 3-1 16,-11 0-2-16,-10 0-2 16,-11 0 3-16,-7 3 2 15,-7 1-2-15,-3-4 0 16,-8 0-3-16,-3 0-3 16,0 0-34-16,4-4-15 15,-1 1-26-15,-3 3-12 16</inkml:trace>
  <inkml:trace contextRef="#ctx0" brushRef="#br1" timeOffset="122035.554">30194 9505 260 0,'-7'-3'99'0,"7"-1"-77"0,-3 4 15 0,-1-3 3 15,4 3-5-15,-3 0 4 16,3-3-6-16,0 3 0 15,0-3-19-15,0-3 5 0,0 0 4 16,3-4-3-16,4 1 0 16,4-1-5-16,3 1 1 15,4-1-5-15,6 1 1 16,4 9-1-16,4 0 1 16,0 0-4-16,0 9 0 15,-4 1 4-15,-3 9 4 0,-4-4-2 16,-4 4 2-16,-6 0-3 15,-4-3 0-15,-3 2-3 16,-8 1-1-16,-7-3-3 16,-3 0 1-16,-7-4-4 15,0-2-2-15,0 2-3 16,0-2 1-16,0-1 1 16,3 0 0-16,0 1 0 15,4-7 0-15,4 6-3 16,6-2 2-16,4 2 1 15,7-6 0-15,4 7-3 16,6-4 2-16,8 0-1 16,3 3 0-16,4 1 4 15,-4 2 1-15,0 1-1 0,-10-4-2 16,-4 1 3-16,0 2 0 16,0 13 3-16,-3-3 3 15,-7 0-2-15,-4-3 1 16,-8-3-5-16,-2-4 0 15,-11 4-1-15,-8-3 1 16,-6-4 0-16,-7 0 1 16,0-2-2-16,3-1-2 15,3-3 1-15,5 0 1 16,6 0-6-16,4-3 1 16,3 0-6-16,4-3 1 15,4 0-29-15,6-3-13 0,4-4-40 16,7 7-18-1,7 3-100 1</inkml:trace>
  <inkml:trace contextRef="#ctx0" brushRef="#br0" timeOffset="140336.145">29439 7034 220 0,'-3'0'82'0,"3"0"-64"0,0 0 20 0,0 0 3 0,0 0-1 16,0 0 0-16,0 0-4 16,-4 0 0-16,1 3-20 15,-1 0 6-15,1-3 2 0,-1 0 1 16,4 3 0-16,0 0-1 16,4 1 0-16,3-4 0 15,3 0 0-15,4-4-2 16,4 1 1-16,0-3-4 15,3 3 0-15,4 0-6 16,-1 3 0-16,1 0-6 16,0 3-2-16,3 0-2 0,0 3 0 15,0 1-2-15,1-1 2 16,-5 0-2 0,-3 0-1-16,-3 1 3 0,-4-4 0 15,-3 3 1-15,-4-3 0 16,0-3 0-16,-4 0 0 15,-3 0-2-15,0 0 1 16,0-3-13-16,0-3-3 16,4-4-47-16,-1 1-20 15,1 6-120 1</inkml:trace>
  <inkml:trace contextRef="#ctx0" brushRef="#br0" timeOffset="142424.222">21632 8900 252 0,'4'-4'93'0,"-8"8"-72"0,-3 11 18 0,4-12 5 16,-4 13-5-16,0 0 1 15,-4 6-7-15,0 0-3 16,-3 9-16-16,-3 7 11 0,-15 6 7 16,-17 6-5-16,-25 22-1 15,-11 28-6-15,-21 10-1 16,-28 22-8-16,-4 24-4 15,-27-5 2-15,-5 18 2 16,4 0-2-16,-6-21 0 16,16 2-3-16,15-9-1 0,18-15-3 15,13-23 1-15,19-15-4 16,17-19 0-16,21-22-1 16,17-3 0-16,15-16-16 15,14-12-8-15,7-10-30 16,7-9-15-16,4-6-26 15,-8-7-10-15,-6-6-43 16</inkml:trace>
  <inkml:trace contextRef="#ctx0" brushRef="#br0" timeOffset="142752.759">19484 9304 336 0,'-21'-28'126'0,"31"28"-98"0,19 0 8 0,-12 0-2 15,8 6-11-15,7-3 1 16,17 7-2-16,18 8 1 16,11 26-13-16,3 19 5 0,7 25 3 15,21 18-6-15,11 39 1 16,-7 2-6-16,21 29-2 15,14-13 2-15,-6-16 0 16,9-12-1-16,1-13 1 0,-14-12-4 16,-8-22 0-1,-3-7-1-15,-18-18 1 16,-13-7-40-16,-22-9-16 0,-18-6-60 16,-17-3-23-16,-18-7-19 15</inkml:trace>
  <inkml:trace contextRef="#ctx0" brushRef="#br0" timeOffset="143746.651">21265 14594 244 0,'18'-60'93'0,"-18"60"-72"0,4-9 11 15,-4 9 1-15,0 0 8 16,0 0 7-16,-7 9-6 16,0 0-2-16,-15 17-23 15,5-1 3-15,-12 37 3 0,5-15-8 16,-22 51-3-16,11-20-5 16,-43 63-2-16,-24 63-1 15,6 0 2-15,5-7-3 0,-4 7 0 16,-1-28-3-16,5-1-1 15,13-12 1-15,14-22 0 16,8-28 0-16,10-22 0 16,7-22 0-16,4-19 0 15,7-15-29-15,7-13-13 16,7-13-38-16,3-15-14 16,7-16-59-1</inkml:trace>
  <inkml:trace contextRef="#ctx0" brushRef="#br0" timeOffset="144074.008">19632 14973 264 0,'-28'-19'101'0,"28"19"-78"0,10 10 17 16,-10-10 3-16,11 9-1 15,0 0 4-15,24 13-5 16,-7-3-3-16,43 28-21 16,27 38 3-16,22 3 1 0,22 15-7 15,-5 26-3-15,22 15-6 16,0 13-4-16,3 9 0 16,11-12 1-16,-15-4-1 15,-6 1 2-15,3-23-2 16,-17-24-1-16,-18-17 1 0,-18-18 1 15,-14-3-25-15,-31-25-12 16,-11-3-33-16,-7-1-14 16,-8-5-85-1</inkml:trace>
  <inkml:trace contextRef="#ctx0" brushRef="#br0" timeOffset="148833.56">21068 12345 200 0,'7'-28'77'0,"-4"25"-60"0,-3 0 24 15,0 3 8-15,0-3-10 16,0 0 0-16,-3 0-7 16,-1-1-2-16,1 1-17 15,-4 3 3-15,0 0 2 0,0 3-2 0,-4 13 1 16,-3 19 4-16,0 5 1 15,3-8-5-15,-27 43-2 16,6-9-9-16,-28 62-2 16,14-34 0-16,-32 76 0 15,22-45 0-15,-36 57 0 16,-14 25 0-16,22-35 0 16,13-24-2-16,15-23 1 15,13-18-2-15,12-32-1 16,6-18-6-16,7-26-1 15,4-22-21-15,7-12-7 16,4-3-17-16,3-7-8 16,0 1-11-16,0-16-6 0,0-1-49 15</inkml:trace>
  <inkml:trace contextRef="#ctx0" brushRef="#br0" timeOffset="149164.85">19851 12148 308 0,'-43'-47'115'0,"40"47"-89"0,-4 3 8 16,7 0-1-16,0 7-6 16,7 2 2-16,4 7-5 15,10 15-3-15,3 4-11 0,-2-7 7 0,23 45 3 16,-6-17-6-16,56 76-3 15,-24-28-6-15,45 75-2 16,-31-45-1-16,49 30-2 16,-35-42 5-16,14 32 4 15,-28-41-3-15,6-3-1 16,-20-25-5-16,-1-7 0 16,-13-15-13-16,-11-7-7 15,-8-11-22-15,-6-11-11 16,-7-5-27-16,-7-14-10 15,-4-5-51 1</inkml:trace>
  <inkml:trace contextRef="#ctx0" brushRef="#br0" timeOffset="151159.546">21258 5661 272 0,'-10'-32'104'0,"-11"23"-81"0,-8-1-2 16,19 4-4-16,-4-3-13 15,-4-4 0-15,4-6-2 16,0 1 1-16,0-1-2 16,-4-6-1-16,-3-4 1 0,-4 1 1 15,-10-6 1-15,-14 2 7 16,-15-2 6-16,-3 3 1 15,-3 2-1-15,-12 4-4 0,-16 0 0 16,-5 6-1 0,8 1 3-16,-4-1-5 15,-14 0-3-15,0 0-3 0,1 10-3 16,-1-7 1-16,-14 10-1 16,0 9-3-16,3 3 2 15,-3 10 1-15,-7 0 2 16,14 9 1-16,14-3 3 15,8 3-5-15,2 0-1 16,1 0 2-16,7-3 3 16,7 6-4-16,7 0-1 0,3-3-2 15,4 0 0-15,-7 0 4 16,0 4 1-16,-4 8-4 16,4 7-1-16,11 6 1 15,3 4 0-15,3-4 1 16,1 6 2-16,-11 10-3 15,7 6 0-15,0 3 1 16,3 13 2-16,5-6-1 16,6-10 2-16,3 3-4 15,5-6 0-15,2 13 1 16,5-1 2-16,2-6-1 16,5 1-1-16,2-14 3 15,5 1 0-15,6 0-1 16,4 6 1-16,4 6-4 15,3 0 0-15,7-3 3 0,3-6 1 16,8 3-1-16,7-3-2 16,13 9 1-16,19 1 1 15,13-4-1-15,5-6-1 16,2-1 1-16,-3-5 1 16,14 6-3-16,11 12 0 15,0 16 3-15,-7-3 1 16,6-3-1-16,15 3 1 15,0 3 4-15,-3-3 4 16,10-13 2-16,17-6 5 16,4-18-6-16,11-4-2 15,17-9-3-15,-3-7-2 16,25-2-3-16,-12-1-2 0,16-3 1 16,9 7 1-16,-6-17-1 15,10 4-1-15,-14-12 1 16,14-10 1-16,-18-3-1 15,-3-16 2-15,7 0-2 16,-24 0 2-16,-1-9-4 16,0 0 0-16,-17-4 1 15,-7-5 2-15,7-10 1 16,-8-13 3-16,-17-6-8 16,0-3 0-16,4 10 2 15,-8-7 4-15,-17 9-3 16,-11-5-1-16,-7-4-2 15,1-3-2-15,-5 3 5 0,-10 10 3 16,-7 2-1 0,-14 4 0-16,-7-3-1 15,-11-7-2-15,-6-12 1 0,-12-3-1 16,-10-3 0-16,-7-4 2 16,-7-15-1-16,-7-22-1 15,-10 9 1-15,-8-3 1 16,-11-22-1-16,-9-3-1 15,-5 10 1-15,-3-20-1 16,-18-2-7-16,-27 9-3 16,-12-4-3-16,-13-2-2 15,-29 6-6-15,0 12 1 16,-17-2 4-16,-11 2 2 0,7 13 0 16,-18 19 1-16,15 15-6 15,-15 20-3-15,11 8-37 16,7 7-16-16,11-3-67 15</inkml:trace>
  <inkml:trace contextRef="#ctx0" brushRef="#br0" timeOffset="152721.207">17727 6460 280 0,'-7'-9'107'0,"4"9"-83"0,-1-10 13 15,0 10-1-15,1 0-10 0,-1 0-3 16,1 0-7-16,-1 10-2 16,1-1-8-16,-1 1 0 0,1-1 4 15,-1 7-4-15,4-4 2 16,0-2-3-16,0-1 0 15,4-3 1-15,-1 1 1 16,4-7 5-16,0-4 3 16,4-2-6-16,0-6-3 15,3-4 3-15,0 0 2 16,-4-3-6-16,-3 1-1 16,-3-1 2-16,-4 3 3 15,-7 0-2-15,-4 7 1 0,-3 9-5 16,-3 3 0-16,-1 7-3 15,-3 5-1-15,0 7 1 16,3 0 0 0,0 6 0-16,8-3 0 0,3 1 2 15,3-5 3-15,4-5 0 16,4 0 2-16,6-7 5 16,4-6 2-16,0-3-3 15,4-9-1-15,-4-10-4 16,0 3 1-16,0-2 0 15,-3-1 1-15,-4 0-2 16,0 0 1-16,-7 4-4 16,-3 2-2-16,-4 4 2 0,-4 2 0 15,-3 4-4-15,-4 3 1 16,1 3 0-16,-5 13 0 16,1-3-3-16,4 12 0 15,3-3 2-15,6 3 0 16,5 0-4-16,6-6-1 15,8 6 3-15,3-7 3 16,4-5 1-16,3-7-1 16,0-6 3-16,0-6 0 15,4-13 1-15,0-3 2 16,-1-6-1-16,-2 0 2 16,-8 3-4-16,-7 0 0 15,-7 0 1-15,-7 6 0 16,-4 0-2-16,-7 6-2 0,-3 4 1 15,-3 9-1-15,-5 3 0 16,1 7 0-16,0 5-3 16,3 7 0-16,4 10-1 15,10 2 3-15,8 0 0 16,6-2 1-16,8-4-3 16,3-3 2-16,4-9 3 15,3-10 1-15,4-6-1 16,-1-12 1-16,5-10 0 15,-1-16 1-15,-4 10 0 16,-6-4 2-16,-7 4-1 16,-8 0 0-16,-10 9-3 15,-3 0 1-15,-5 7-2 16,-2 6 2-16,-8 9-4 0,0 3-2 16,1 13 2-16,-1 9 0 15,4 13 1-15,7-4 0 16,10-2-3-16,8-4 0 15,6-3-1-15,4-12 0 16,4-6 3-16,7-10 2 16,3-13 2-16,4-12 3 15,0-10 1-15,-1-2 3 16,-6 9-5-16,-7-1-3 16,-11 4 5-16,-11 6 3 15,-6 10-8-15,-8 9 0 16,-3 9-4-16,0 4 0 15,3 9 2-15,4-6 2 16,3-1-3-16,4-2-2 16,4-4-14-16,3-3-4 0,3 1-46 15,4-7-19-15,7 9-139 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0F65-632F-4004-BDC8-3A66322F913F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9526-A714-401A-B224-BA74AC90348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556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0F65-632F-4004-BDC8-3A66322F913F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9526-A714-401A-B224-BA74AC903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00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0F65-632F-4004-BDC8-3A66322F913F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9526-A714-401A-B224-BA74AC903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26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0F65-632F-4004-BDC8-3A66322F913F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9526-A714-401A-B224-BA74AC903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621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0F65-632F-4004-BDC8-3A66322F913F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9526-A714-401A-B224-BA74AC90348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4798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0F65-632F-4004-BDC8-3A66322F913F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9526-A714-401A-B224-BA74AC903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703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0F65-632F-4004-BDC8-3A66322F913F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9526-A714-401A-B224-BA74AC903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819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0F65-632F-4004-BDC8-3A66322F913F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9526-A714-401A-B224-BA74AC903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540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0F65-632F-4004-BDC8-3A66322F913F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9526-A714-401A-B224-BA74AC903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178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7870F65-632F-4004-BDC8-3A66322F913F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69526-A714-401A-B224-BA74AC903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743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0F65-632F-4004-BDC8-3A66322F913F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9526-A714-401A-B224-BA74AC903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753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7870F65-632F-4004-BDC8-3A66322F913F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8669526-A714-401A-B224-BA74AC90348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4286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6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7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8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customXml" Target="../ink/ink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customXml" Target="../ink/ink7.xml"/><Relationship Id="rId3" Type="http://schemas.openxmlformats.org/officeDocument/2006/relationships/customXml" Target="../ink/ink2.xml"/><Relationship Id="rId7" Type="http://schemas.openxmlformats.org/officeDocument/2006/relationships/customXml" Target="../ink/ink4.xml"/><Relationship Id="rId12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customXml" Target="../ink/ink6.xml"/><Relationship Id="rId5" Type="http://schemas.openxmlformats.org/officeDocument/2006/relationships/customXml" Target="../ink/ink3.xml"/><Relationship Id="rId10" Type="http://schemas.openxmlformats.org/officeDocument/2006/relationships/image" Target="../media/image7.png"/><Relationship Id="rId4" Type="http://schemas.openxmlformats.org/officeDocument/2006/relationships/image" Target="../media/image42.png"/><Relationship Id="rId9" Type="http://schemas.openxmlformats.org/officeDocument/2006/relationships/customXml" Target="../ink/ink5.xml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customXml" Target="../ink/ink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customXml" Target="../ink/ink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customXml" Target="../ink/ink15.xml"/><Relationship Id="rId18" Type="http://schemas.openxmlformats.org/officeDocument/2006/relationships/image" Target="../media/image24.png"/><Relationship Id="rId26" Type="http://schemas.openxmlformats.org/officeDocument/2006/relationships/image" Target="../media/image28.png"/><Relationship Id="rId3" Type="http://schemas.openxmlformats.org/officeDocument/2006/relationships/customXml" Target="../ink/ink10.xml"/><Relationship Id="rId21" Type="http://schemas.openxmlformats.org/officeDocument/2006/relationships/customXml" Target="../ink/ink19.xml"/><Relationship Id="rId7" Type="http://schemas.openxmlformats.org/officeDocument/2006/relationships/customXml" Target="../ink/ink12.xml"/><Relationship Id="rId12" Type="http://schemas.openxmlformats.org/officeDocument/2006/relationships/image" Target="../media/image21.png"/><Relationship Id="rId17" Type="http://schemas.openxmlformats.org/officeDocument/2006/relationships/customXml" Target="../ink/ink17.xml"/><Relationship Id="rId25" Type="http://schemas.openxmlformats.org/officeDocument/2006/relationships/customXml" Target="../ink/ink21.xml"/><Relationship Id="rId2" Type="http://schemas.openxmlformats.org/officeDocument/2006/relationships/image" Target="../media/image16.png"/><Relationship Id="rId16" Type="http://schemas.openxmlformats.org/officeDocument/2006/relationships/image" Target="../media/image23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customXml" Target="../ink/ink14.xml"/><Relationship Id="rId24" Type="http://schemas.openxmlformats.org/officeDocument/2006/relationships/image" Target="../media/image27.png"/><Relationship Id="rId5" Type="http://schemas.openxmlformats.org/officeDocument/2006/relationships/customXml" Target="../ink/ink11.xml"/><Relationship Id="rId15" Type="http://schemas.openxmlformats.org/officeDocument/2006/relationships/customXml" Target="../ink/ink16.xml"/><Relationship Id="rId23" Type="http://schemas.openxmlformats.org/officeDocument/2006/relationships/customXml" Target="../ink/ink20.xml"/><Relationship Id="rId28" Type="http://schemas.openxmlformats.org/officeDocument/2006/relationships/image" Target="../media/image29.png"/><Relationship Id="rId10" Type="http://schemas.openxmlformats.org/officeDocument/2006/relationships/image" Target="../media/image20.png"/><Relationship Id="rId19" Type="http://schemas.openxmlformats.org/officeDocument/2006/relationships/customXml" Target="../ink/ink18.xml"/><Relationship Id="rId4" Type="http://schemas.openxmlformats.org/officeDocument/2006/relationships/image" Target="../media/image17.png"/><Relationship Id="rId9" Type="http://schemas.openxmlformats.org/officeDocument/2006/relationships/customXml" Target="../ink/ink13.xml"/><Relationship Id="rId14" Type="http://schemas.openxmlformats.org/officeDocument/2006/relationships/image" Target="../media/image22.png"/><Relationship Id="rId22" Type="http://schemas.openxmlformats.org/officeDocument/2006/relationships/image" Target="../media/image26.png"/><Relationship Id="rId27" Type="http://schemas.openxmlformats.org/officeDocument/2006/relationships/customXml" Target="../ink/ink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5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E1829-8405-4BBD-A763-DEE59F26F5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79" y="758952"/>
            <a:ext cx="10270375" cy="3566160"/>
          </a:xfrm>
        </p:spPr>
        <p:txBody>
          <a:bodyPr>
            <a:normAutofit/>
          </a:bodyPr>
          <a:lstStyle/>
          <a:p>
            <a:r>
              <a:rPr lang="en-US" sz="115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8</a:t>
            </a:r>
            <a:br>
              <a:rPr lang="en-US" sz="115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Systems of Linear Inequalities</a:t>
            </a:r>
            <a:endParaRPr lang="en-US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72FCAF-EFC0-4C66-8A32-B4023D3858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Algebra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C15FAC-AA89-4804-B85E-1632CA6095A8}"/>
              </a:ext>
            </a:extLst>
          </p:cNvPr>
          <p:cNvSpPr txBox="1"/>
          <p:nvPr/>
        </p:nvSpPr>
        <p:spPr>
          <a:xfrm>
            <a:off x="5637068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751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73276C-EFA8-4ED0-B561-5006CCA39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98" y="65648"/>
            <a:ext cx="12149528" cy="501435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782A723-F976-4F8A-A244-8DC9D79FD550}"/>
                  </a:ext>
                </a:extLst>
              </p14:cNvPr>
              <p14:cNvContentPartPr/>
              <p14:nvPr/>
            </p14:nvContentPartPr>
            <p14:xfrm>
              <a:off x="344160" y="1760040"/>
              <a:ext cx="11561040" cy="44107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782A723-F976-4F8A-A244-8DC9D79FD55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4800" y="1750680"/>
                <a:ext cx="11579760" cy="442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97103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73BBD2-1E22-43D0-A805-38DE508C6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87" y="0"/>
            <a:ext cx="9372600" cy="62484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DB5AC70-5807-4A51-8773-67EA9B0BC8B5}"/>
                  </a:ext>
                </a:extLst>
              </p14:cNvPr>
              <p14:cNvContentPartPr/>
              <p14:nvPr/>
            </p14:nvContentPartPr>
            <p14:xfrm>
              <a:off x="251640" y="1450800"/>
              <a:ext cx="8435520" cy="48924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DB5AC70-5807-4A51-8773-67EA9B0BC8B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2280" y="1441440"/>
                <a:ext cx="8454240" cy="491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14127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CB8CCC-5830-4D7F-888C-4D080C05D6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53" y="90298"/>
            <a:ext cx="6779947" cy="667740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F5AAD9A-03FA-4C5F-90BA-F49F27376EDB}"/>
                  </a:ext>
                </a:extLst>
              </p14:cNvPr>
              <p14:cNvContentPartPr/>
              <p14:nvPr/>
            </p14:nvContentPartPr>
            <p14:xfrm>
              <a:off x="240120" y="155160"/>
              <a:ext cx="11950920" cy="66272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F5AAD9A-03FA-4C5F-90BA-F49F27376ED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0760" y="145800"/>
                <a:ext cx="11969640" cy="664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11475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F159E2-B8EB-4955-8C34-56D1BA411579}"/>
              </a:ext>
            </a:extLst>
          </p:cNvPr>
          <p:cNvSpPr txBox="1"/>
          <p:nvPr/>
        </p:nvSpPr>
        <p:spPr>
          <a:xfrm>
            <a:off x="204354" y="60390"/>
            <a:ext cx="11783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Solve the System of Inequalities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28B0F14-0E4B-4D19-A6E3-F450A7B51483}"/>
              </a:ext>
            </a:extLst>
          </p:cNvPr>
          <p:cNvCxnSpPr/>
          <p:nvPr/>
        </p:nvCxnSpPr>
        <p:spPr>
          <a:xfrm>
            <a:off x="0" y="862445"/>
            <a:ext cx="12192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40C7655-5D13-45E4-9C84-C6FAEC3117E2}"/>
                  </a:ext>
                </a:extLst>
              </p:cNvPr>
              <p:cNvSpPr txBox="1"/>
              <p:nvPr/>
            </p:nvSpPr>
            <p:spPr>
              <a:xfrm>
                <a:off x="472787" y="1173081"/>
                <a:ext cx="2913683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4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&lt;−</m:t>
                      </m:r>
                      <m:r>
                        <a:rPr lang="en-US" sz="4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40C7655-5D13-45E4-9C84-C6FAEC3117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787" y="1173081"/>
                <a:ext cx="2913683" cy="677108"/>
              </a:xfrm>
              <a:prstGeom prst="rect">
                <a:avLst/>
              </a:prstGeom>
              <a:blipFill>
                <a:blip r:embed="rId2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Image result for coordinate plane">
            <a:extLst>
              <a:ext uri="{FF2B5EF4-FFF2-40B4-BE49-F238E27FC236}">
                <a16:creationId xmlns:a16="http://schemas.microsoft.com/office/drawing/2014/main" id="{D7B2D058-FA3F-4AAF-B1FC-3FEB60FC3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73081"/>
            <a:ext cx="5131801" cy="486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6E53370-A60A-4DEB-B82D-AC079300A3BE}"/>
                  </a:ext>
                </a:extLst>
              </p:cNvPr>
              <p:cNvSpPr txBox="1"/>
              <p:nvPr/>
            </p:nvSpPr>
            <p:spPr>
              <a:xfrm>
                <a:off x="472787" y="3269117"/>
                <a:ext cx="2913683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4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4400" b="0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6E53370-A60A-4DEB-B82D-AC079300A3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787" y="3269117"/>
                <a:ext cx="2913683" cy="677108"/>
              </a:xfrm>
              <a:prstGeom prst="rect">
                <a:avLst/>
              </a:prstGeom>
              <a:blipFill>
                <a:blip r:embed="rId4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37DA4B2-E01B-4074-A470-FA0A6F7E2C1A}"/>
                  </a:ext>
                </a:extLst>
              </p14:cNvPr>
              <p14:cNvContentPartPr/>
              <p14:nvPr/>
            </p14:nvContentPartPr>
            <p14:xfrm>
              <a:off x="437040" y="882000"/>
              <a:ext cx="10942560" cy="54511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37DA4B2-E01B-4074-A470-FA0A6F7E2C1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7680" y="872640"/>
                <a:ext cx="10961280" cy="546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8848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F159E2-B8EB-4955-8C34-56D1BA411579}"/>
              </a:ext>
            </a:extLst>
          </p:cNvPr>
          <p:cNvSpPr txBox="1"/>
          <p:nvPr/>
        </p:nvSpPr>
        <p:spPr>
          <a:xfrm>
            <a:off x="204354" y="60390"/>
            <a:ext cx="11783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 the System of Inequalities.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28B0F14-0E4B-4D19-A6E3-F450A7B51483}"/>
              </a:ext>
            </a:extLst>
          </p:cNvPr>
          <p:cNvCxnSpPr/>
          <p:nvPr/>
        </p:nvCxnSpPr>
        <p:spPr>
          <a:xfrm>
            <a:off x="0" y="862445"/>
            <a:ext cx="12192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mage result for coordinate plane">
            <a:extLst>
              <a:ext uri="{FF2B5EF4-FFF2-40B4-BE49-F238E27FC236}">
                <a16:creationId xmlns:a16="http://schemas.microsoft.com/office/drawing/2014/main" id="{D7B2D058-FA3F-4AAF-B1FC-3FEB60FC3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018" y="1126374"/>
            <a:ext cx="6040582" cy="502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725369E-52B5-4D1C-8996-8E3ADB38E5E2}"/>
                  </a:ext>
                </a:extLst>
              </p14:cNvPr>
              <p14:cNvContentPartPr/>
              <p14:nvPr/>
            </p14:nvContentPartPr>
            <p14:xfrm>
              <a:off x="5446440" y="925856"/>
              <a:ext cx="6651000" cy="4485821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725369E-52B5-4D1C-8996-8E3ADB38E5E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37440" y="916856"/>
                <a:ext cx="6668639" cy="45034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8727EFB-D85E-443C-A244-B33D40BD6B31}"/>
                  </a:ext>
                </a:extLst>
              </p14:cNvPr>
              <p14:cNvContentPartPr/>
              <p14:nvPr/>
            </p14:nvContentPartPr>
            <p14:xfrm>
              <a:off x="9617040" y="1913557"/>
              <a:ext cx="2378520" cy="15332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8727EFB-D85E-443C-A244-B33D40BD6B3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599040" y="1877917"/>
                <a:ext cx="2414160" cy="160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F3EF336C-FBFF-4DA9-9F85-8727E62AF480}"/>
                  </a:ext>
                </a:extLst>
              </p14:cNvPr>
              <p14:cNvContentPartPr/>
              <p14:nvPr/>
            </p14:nvContentPartPr>
            <p14:xfrm>
              <a:off x="9803520" y="3055837"/>
              <a:ext cx="2187720" cy="14094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F3EF336C-FBFF-4DA9-9F85-8727E62AF48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785520" y="3020197"/>
                <a:ext cx="2223360" cy="148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C2B3650-271D-4BEB-93CA-1AA0D1B882B3}"/>
                  </a:ext>
                </a:extLst>
              </p14:cNvPr>
              <p14:cNvContentPartPr/>
              <p14:nvPr/>
            </p14:nvContentPartPr>
            <p14:xfrm>
              <a:off x="10229400" y="2802397"/>
              <a:ext cx="104400" cy="99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C2B3650-271D-4BEB-93CA-1AA0D1B882B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211400" y="2766397"/>
                <a:ext cx="14004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89E1331-C994-4263-A741-B4BD521EE92C}"/>
                  </a:ext>
                </a:extLst>
              </p14:cNvPr>
              <p14:cNvContentPartPr/>
              <p14:nvPr/>
            </p14:nvContentPartPr>
            <p14:xfrm>
              <a:off x="10446840" y="2006797"/>
              <a:ext cx="1587960" cy="22226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89E1331-C994-4263-A741-B4BD521EE92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356840" y="1826797"/>
                <a:ext cx="1767600" cy="258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11A9EA5-54D6-4174-A7F0-C1E0509AB3CD}"/>
                  </a:ext>
                </a:extLst>
              </p14:cNvPr>
              <p14:cNvContentPartPr/>
              <p14:nvPr/>
            </p14:nvContentPartPr>
            <p14:xfrm>
              <a:off x="216000" y="824400"/>
              <a:ext cx="10945080" cy="47322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11A9EA5-54D6-4174-A7F0-C1E0509AB3C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06640" y="815040"/>
                <a:ext cx="10963800" cy="475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41056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C5604D-BF23-4E29-9F53-4034C3579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461000" cy="63327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1E5C6EC-993E-4F5B-BE06-664FFCA19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7847" y="-1"/>
            <a:ext cx="6096000" cy="633275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8DA5799-3375-4589-8C05-F69FFD8F02D7}"/>
              </a:ext>
            </a:extLst>
          </p:cNvPr>
          <p:cNvCxnSpPr/>
          <p:nvPr/>
        </p:nvCxnSpPr>
        <p:spPr>
          <a:xfrm>
            <a:off x="5907355" y="0"/>
            <a:ext cx="0" cy="633275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89CF488-C430-414E-A441-B046376CBE28}"/>
                  </a:ext>
                </a:extLst>
              </p14:cNvPr>
              <p14:cNvContentPartPr/>
              <p14:nvPr/>
            </p14:nvContentPartPr>
            <p14:xfrm>
              <a:off x="184320" y="90720"/>
              <a:ext cx="11722320" cy="59760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89CF488-C430-414E-A441-B046376CBE2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4960" y="81360"/>
                <a:ext cx="11741040" cy="599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16424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8DA5799-3375-4589-8C05-F69FFD8F02D7}"/>
              </a:ext>
            </a:extLst>
          </p:cNvPr>
          <p:cNvCxnSpPr/>
          <p:nvPr/>
        </p:nvCxnSpPr>
        <p:spPr>
          <a:xfrm>
            <a:off x="5907355" y="0"/>
            <a:ext cx="0" cy="633275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2ED34D22-F24E-4F75-A642-D041727B4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5685174" cy="62415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E60BD5-84A2-4A66-B38A-6F58CEC99F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4422" y="0"/>
            <a:ext cx="5404206" cy="620045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7E48B8D-7AE5-4AE4-8291-82E87FC50100}"/>
                  </a:ext>
                </a:extLst>
              </p14:cNvPr>
              <p14:cNvContentPartPr/>
              <p14:nvPr/>
            </p14:nvContentPartPr>
            <p14:xfrm>
              <a:off x="311040" y="1721880"/>
              <a:ext cx="11579040" cy="45108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7E48B8D-7AE5-4AE4-8291-82E87FC5010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1680" y="1712520"/>
                <a:ext cx="11597760" cy="4529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76891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3174D1-01CB-4462-9038-697108FD9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88" y="0"/>
            <a:ext cx="7300938" cy="62801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0DC2EA1-3478-47BB-90AA-35B6E874CC95}"/>
                  </a:ext>
                </a:extLst>
              </p14:cNvPr>
              <p14:cNvContentPartPr/>
              <p14:nvPr/>
            </p14:nvContentPartPr>
            <p14:xfrm>
              <a:off x="7544710" y="149331"/>
              <a:ext cx="1383120" cy="7848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0DC2EA1-3478-47BB-90AA-35B6E874CC9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36068" y="140691"/>
                <a:ext cx="1400765" cy="80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C065DAD7-AB6E-41C0-B7E4-694F3A712B12}"/>
                  </a:ext>
                </a:extLst>
              </p14:cNvPr>
              <p14:cNvContentPartPr/>
              <p14:nvPr/>
            </p14:nvContentPartPr>
            <p14:xfrm>
              <a:off x="7486030" y="846291"/>
              <a:ext cx="4708440" cy="248328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C065DAD7-AB6E-41C0-B7E4-694F3A712B1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477390" y="837291"/>
                <a:ext cx="4726080" cy="250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F6CAB678-6533-4527-B1E6-1ABB32FDB99C}"/>
                  </a:ext>
                </a:extLst>
              </p14:cNvPr>
              <p14:cNvContentPartPr/>
              <p14:nvPr/>
            </p14:nvContentPartPr>
            <p14:xfrm>
              <a:off x="11009710" y="2274411"/>
              <a:ext cx="831600" cy="80496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F6CAB678-6533-4527-B1E6-1ABB32FDB99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000710" y="2265415"/>
                <a:ext cx="849240" cy="8225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C6B207C6-F5E3-47AA-9E67-58C72DE08EAA}"/>
                  </a:ext>
                </a:extLst>
              </p14:cNvPr>
              <p14:cNvContentPartPr/>
              <p14:nvPr/>
            </p14:nvContentPartPr>
            <p14:xfrm>
              <a:off x="8215030" y="4063971"/>
              <a:ext cx="59760" cy="27000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C6B207C6-F5E3-47AA-9E67-58C72DE08EA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206030" y="4054971"/>
                <a:ext cx="77400" cy="28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8917F1D6-779B-40D9-9581-34FEE6655645}"/>
                  </a:ext>
                </a:extLst>
              </p14:cNvPr>
              <p14:cNvContentPartPr/>
              <p14:nvPr/>
            </p14:nvContentPartPr>
            <p14:xfrm>
              <a:off x="8388550" y="3590571"/>
              <a:ext cx="328680" cy="71028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8917F1D6-779B-40D9-9581-34FEE665564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379550" y="3581571"/>
                <a:ext cx="346320" cy="72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84B0E909-29D6-43FC-9BCF-DCC5EAE60F69}"/>
                  </a:ext>
                </a:extLst>
              </p14:cNvPr>
              <p14:cNvContentPartPr/>
              <p14:nvPr/>
            </p14:nvContentPartPr>
            <p14:xfrm>
              <a:off x="7497550" y="3550971"/>
              <a:ext cx="626760" cy="80208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84B0E909-29D6-43FC-9BCF-DCC5EAE60F6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488910" y="3542331"/>
                <a:ext cx="644400" cy="81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F4393263-BA71-416E-B4CE-B6A292BF1CA5}"/>
                  </a:ext>
                </a:extLst>
              </p14:cNvPr>
              <p14:cNvContentPartPr/>
              <p14:nvPr/>
            </p14:nvContentPartPr>
            <p14:xfrm>
              <a:off x="7278310" y="3280971"/>
              <a:ext cx="4823280" cy="11880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F4393263-BA71-416E-B4CE-B6A292BF1CA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269310" y="3271971"/>
                <a:ext cx="484092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9E96AABF-1F94-4E1B-8834-A582FA2AFB95}"/>
                  </a:ext>
                </a:extLst>
              </p14:cNvPr>
              <p14:cNvContentPartPr/>
              <p14:nvPr/>
            </p14:nvContentPartPr>
            <p14:xfrm>
              <a:off x="8192710" y="4498851"/>
              <a:ext cx="2008080" cy="51732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9E96AABF-1F94-4E1B-8834-A582FA2AFB9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184070" y="4489851"/>
                <a:ext cx="2025720" cy="53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089523FE-8E58-4557-943D-03C7DD276A94}"/>
                  </a:ext>
                </a:extLst>
              </p14:cNvPr>
              <p14:cNvContentPartPr/>
              <p14:nvPr/>
            </p14:nvContentPartPr>
            <p14:xfrm>
              <a:off x="10306270" y="3958131"/>
              <a:ext cx="1577160" cy="1186200"/>
            </p14:xfrm>
          </p:contentPart>
        </mc:Choice>
        <mc:Fallback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089523FE-8E58-4557-943D-03C7DD276A94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297270" y="3949491"/>
                <a:ext cx="1594800" cy="12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58E67975-AE61-4238-AF5B-9B337C941523}"/>
                  </a:ext>
                </a:extLst>
              </p14:cNvPr>
              <p14:cNvContentPartPr/>
              <p14:nvPr/>
            </p14:nvContentPartPr>
            <p14:xfrm>
              <a:off x="7252390" y="3399051"/>
              <a:ext cx="1654920" cy="1105920"/>
            </p14:xfrm>
          </p:contentPart>
        </mc:Choice>
        <mc:Fallback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58E67975-AE61-4238-AF5B-9B337C94152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243750" y="3390411"/>
                <a:ext cx="1672560" cy="11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C7818412-B19C-4EBF-8CC8-B3317CD26913}"/>
                  </a:ext>
                </a:extLst>
              </p14:cNvPr>
              <p14:cNvContentPartPr/>
              <p14:nvPr/>
            </p14:nvContentPartPr>
            <p14:xfrm>
              <a:off x="289990" y="4586331"/>
              <a:ext cx="228600" cy="353160"/>
            </p14:xfrm>
          </p:contentPart>
        </mc:Choice>
        <mc:Fallback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C7818412-B19C-4EBF-8CC8-B3317CD2691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81336" y="4577331"/>
                <a:ext cx="246268" cy="37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950759F2-7795-4914-A3B9-43D6304833E0}"/>
                  </a:ext>
                </a:extLst>
              </p14:cNvPr>
              <p14:cNvContentPartPr/>
              <p14:nvPr/>
            </p14:nvContentPartPr>
            <p14:xfrm>
              <a:off x="235270" y="5179971"/>
              <a:ext cx="299520" cy="849240"/>
            </p14:xfrm>
          </p:contentPart>
        </mc:Choice>
        <mc:Fallback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950759F2-7795-4914-A3B9-43D6304833E0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26630" y="5170971"/>
                <a:ext cx="317160" cy="86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334EDD29-F96A-492F-A069-DE423F339FA3}"/>
                  </a:ext>
                </a:extLst>
              </p14:cNvPr>
              <p14:cNvContentPartPr/>
              <p14:nvPr/>
            </p14:nvContentPartPr>
            <p14:xfrm>
              <a:off x="147070" y="4009251"/>
              <a:ext cx="564120" cy="344520"/>
            </p14:xfrm>
          </p:contentPart>
        </mc:Choice>
        <mc:Fallback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334EDD29-F96A-492F-A069-DE423F339FA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38430" y="4000251"/>
                <a:ext cx="581760" cy="36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28577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9CBAC5-3555-4697-ADFE-309A946F8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12214" cy="349835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3CFCB21-3CA5-4658-8CF6-2E272BA52198}"/>
                  </a:ext>
                </a:extLst>
              </p14:cNvPr>
              <p14:cNvContentPartPr/>
              <p14:nvPr/>
            </p14:nvContentPartPr>
            <p14:xfrm>
              <a:off x="398880" y="930600"/>
              <a:ext cx="11269080" cy="51012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3CFCB21-3CA5-4658-8CF6-2E272BA5219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9520" y="921240"/>
                <a:ext cx="11287800" cy="511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814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7D159C-C957-4589-A946-09CEACF7D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985"/>
            <a:ext cx="8171292" cy="485374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31A9530-A0C6-4D5E-9B7D-BF1C33538063}"/>
                  </a:ext>
                </a:extLst>
              </p14:cNvPr>
              <p14:cNvContentPartPr/>
              <p14:nvPr/>
            </p14:nvContentPartPr>
            <p14:xfrm>
              <a:off x="421560" y="2005200"/>
              <a:ext cx="9061920" cy="36111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31A9530-A0C6-4D5E-9B7D-BF1C3353806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2200" y="1995840"/>
                <a:ext cx="9080640" cy="362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96846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9E2D40-7FD9-462E-99C3-D2EB27A8D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45" y="52049"/>
            <a:ext cx="11883373" cy="621509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95222E2-7410-4AE2-9456-EEB08DEFEC3E}"/>
                  </a:ext>
                </a:extLst>
              </p14:cNvPr>
              <p14:cNvContentPartPr/>
              <p14:nvPr/>
            </p14:nvContentPartPr>
            <p14:xfrm>
              <a:off x="358200" y="1454400"/>
              <a:ext cx="10673280" cy="50007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95222E2-7410-4AE2-9456-EEB08DEFEC3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8840" y="1445040"/>
                <a:ext cx="10692000" cy="501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22472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26</Words>
  <Application>Microsoft Office PowerPoint</Application>
  <PresentationFormat>Widescreen</PresentationFormat>
  <Paragraphs>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Calibri Light</vt:lpstr>
      <vt:lpstr>Cambria Math</vt:lpstr>
      <vt:lpstr>Retrospect</vt:lpstr>
      <vt:lpstr>Unit 8 Systems of Linear Inequalities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 Section 2C: Laws of Exponents</dc:title>
  <dc:creator>Michael Kuniega</dc:creator>
  <cp:lastModifiedBy>Michael Kuniega</cp:lastModifiedBy>
  <cp:revision>40</cp:revision>
  <cp:lastPrinted>2018-11-23T19:54:51Z</cp:lastPrinted>
  <dcterms:created xsi:type="dcterms:W3CDTF">2018-08-29T02:57:50Z</dcterms:created>
  <dcterms:modified xsi:type="dcterms:W3CDTF">2019-09-02T19:42:18Z</dcterms:modified>
</cp:coreProperties>
</file>